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79" r:id="rId2"/>
    <p:sldId id="257" r:id="rId3"/>
    <p:sldId id="308" r:id="rId4"/>
    <p:sldId id="307" r:id="rId5"/>
    <p:sldId id="309" r:id="rId6"/>
    <p:sldId id="310" r:id="rId7"/>
    <p:sldId id="312" r:id="rId8"/>
    <p:sldId id="342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21" r:id="rId17"/>
    <p:sldId id="320" r:id="rId18"/>
    <p:sldId id="322" r:id="rId19"/>
    <p:sldId id="323" r:id="rId20"/>
    <p:sldId id="325" r:id="rId21"/>
    <p:sldId id="326" r:id="rId22"/>
    <p:sldId id="324" r:id="rId23"/>
    <p:sldId id="327" r:id="rId24"/>
    <p:sldId id="330" r:id="rId25"/>
    <p:sldId id="334" r:id="rId26"/>
    <p:sldId id="331" r:id="rId27"/>
    <p:sldId id="329" r:id="rId28"/>
    <p:sldId id="332" r:id="rId29"/>
    <p:sldId id="333" r:id="rId30"/>
    <p:sldId id="339" r:id="rId31"/>
    <p:sldId id="335" r:id="rId32"/>
    <p:sldId id="336" r:id="rId33"/>
    <p:sldId id="337" r:id="rId34"/>
    <p:sldId id="343" r:id="rId35"/>
    <p:sldId id="340" r:id="rId36"/>
    <p:sldId id="341" r:id="rId37"/>
    <p:sldId id="306" r:id="rId38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6600"/>
    <a:srgbClr val="FF6600"/>
    <a:srgbClr val="BBF5B1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60"/>
  </p:normalViewPr>
  <p:slideViewPr>
    <p:cSldViewPr>
      <p:cViewPr varScale="1">
        <p:scale>
          <a:sx n="108" d="100"/>
          <a:sy n="108" d="100"/>
        </p:scale>
        <p:origin x="330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78BC8809-9990-49C7-A5C6-592F9A19AF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02C937C-D63A-4307-85B8-8A573BE0926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429062E3-4650-4029-90CD-E01924FEB52B}" type="datetimeFigureOut">
              <a:rPr lang="pt-BR"/>
              <a:pPr>
                <a:defRPr/>
              </a:pPr>
              <a:t>11/05/2020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2FB8CF97-AE97-4EB5-9BF0-A39F69EF63B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2A548DD3-AE93-47A9-894C-63F4FD9243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440F745-B9AC-4A4B-B9E4-42A2E5E1979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60CC629-CA9D-460C-9508-DF00ADFFFB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8CF212C-2377-4C32-B815-27B9BB71C1A6}" type="slidenum">
              <a:rPr lang="pt-BR" altLang="en-US"/>
              <a:pPr/>
              <a:t>‹nº›</a:t>
            </a:fld>
            <a:endParaRPr lang="pt-B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ço Reservado para Imagem de Slide 1">
            <a:extLst>
              <a:ext uri="{FF2B5EF4-FFF2-40B4-BE49-F238E27FC236}">
                <a16:creationId xmlns:a16="http://schemas.microsoft.com/office/drawing/2014/main" id="{EF9667A2-8741-443A-BB57-5627EC2F7E0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Espaço Reservado para Anotações 2">
            <a:extLst>
              <a:ext uri="{FF2B5EF4-FFF2-40B4-BE49-F238E27FC236}">
                <a16:creationId xmlns:a16="http://schemas.microsoft.com/office/drawing/2014/main" id="{F1C6BEA8-563D-4D61-B7B7-7E080FAD69F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en-US"/>
          </a:p>
          <a:p>
            <a:pPr eaLnBrk="1" hangingPunct="1">
              <a:spcBef>
                <a:spcPct val="0"/>
              </a:spcBef>
            </a:pPr>
            <a:endParaRPr lang="pt-BR" altLang="en-US"/>
          </a:p>
        </p:txBody>
      </p:sp>
      <p:sp>
        <p:nvSpPr>
          <p:cNvPr id="40964" name="Espaço Reservado para Número de Slide 3">
            <a:extLst>
              <a:ext uri="{FF2B5EF4-FFF2-40B4-BE49-F238E27FC236}">
                <a16:creationId xmlns:a16="http://schemas.microsoft.com/office/drawing/2014/main" id="{69B26FB2-3C91-4E05-90BB-E79D1156A4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F40EFE9-E3DA-4C3D-AC51-CDD8A5240F98}" type="slidenum">
              <a:rPr lang="pt-BR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37</a:t>
            </a:fld>
            <a:endParaRPr lang="pt-BR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BC45C52-D2F7-4BBA-8538-C3137F2BC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56D7E-3E4C-436B-A21F-0C812343BDF5}" type="datetimeFigureOut">
              <a:rPr lang="pt-BR"/>
              <a:pPr>
                <a:defRPr/>
              </a:pPr>
              <a:t>11/05/2020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FC1CB18-71C5-4BE6-8620-8254D2AE4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491B192-0796-458F-84A7-F44F68F89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BF70D0-D924-4A4E-8A59-1D26CAFC52B0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195351593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B7B4612-9C83-438E-87E1-8D52E06AD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C8727-89EB-4750-888C-A222930F445C}" type="datetimeFigureOut">
              <a:rPr lang="pt-BR"/>
              <a:pPr>
                <a:defRPr/>
              </a:pPr>
              <a:t>11/05/2020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408F390-7B81-49DD-8F62-41B125A1B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FF58870-D61F-4396-886C-098717014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F7D1D-CC04-4B6B-9AA6-FAD307D2218E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6951986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BCBBF8E-7820-4949-BD6F-7779A5E74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08CBE-0BC9-4443-9D5D-D319DA4B7CF6}" type="datetimeFigureOut">
              <a:rPr lang="pt-BR"/>
              <a:pPr>
                <a:defRPr/>
              </a:pPr>
              <a:t>11/05/2020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C55F872-93E3-4C9D-A7F4-290AE2E70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F9470FA-FD65-4D9F-9DB1-265E1B6B8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56AE3D-0C0D-49B8-9EB4-F850728EE88B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010730367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18BF765-0A0B-49EB-B58A-00444C97E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DCE8A-0143-4F2B-8541-F8A864C2E067}" type="datetimeFigureOut">
              <a:rPr lang="pt-BR"/>
              <a:pPr>
                <a:defRPr/>
              </a:pPr>
              <a:t>11/05/2020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0569D37-39EC-4174-99C8-E557AFB38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27C631D-8FAC-48A2-AF56-B467717FB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78C1FB-CE49-4D10-95ED-9311F39CCC51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390264611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5B73E7C-2870-4B15-B8A3-FAA335FE5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93140-45C2-4571-A94B-7E00E5EA11A9}" type="datetimeFigureOut">
              <a:rPr lang="pt-BR"/>
              <a:pPr>
                <a:defRPr/>
              </a:pPr>
              <a:t>11/05/2020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6928C80-27E6-4836-8436-A2697CB86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72BF7F9-3309-4EE5-B692-FD08D0CAD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C509F1-D523-41C5-9485-2209E148D68F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202377033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E7BA05C5-C56B-429E-A622-5A129E0E3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76135-EBD7-4008-8570-37F4A7050E8F}" type="datetimeFigureOut">
              <a:rPr lang="pt-BR"/>
              <a:pPr>
                <a:defRPr/>
              </a:pPr>
              <a:t>11/05/2020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86465532-476C-4198-B8A7-A74B2A017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544675CE-CFA7-4B26-AC15-DE380603C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BF4B8-D512-47ED-9610-76D77AF66AF2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817432137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D813B757-3632-41AC-9080-0B794E7DB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63A95-13B3-411E-BB66-B53F05D5222A}" type="datetimeFigureOut">
              <a:rPr lang="pt-BR"/>
              <a:pPr>
                <a:defRPr/>
              </a:pPr>
              <a:t>11/05/2020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CCB34C8A-00F9-4F96-8A6B-F47D53620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653599C9-F99F-4E6C-9D79-247EE604E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83F6DC-0528-4136-9BE0-4D483CE25752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771777576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E014AB59-46E2-4049-98DF-2C29FBDD6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CC64A-21A4-46EF-BD44-751CD3D5106C}" type="datetimeFigureOut">
              <a:rPr lang="pt-BR"/>
              <a:pPr>
                <a:defRPr/>
              </a:pPr>
              <a:t>11/05/2020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4F942208-2337-40F1-9E0D-42F508A25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8A2F7794-AA6C-4944-831A-857CC5E14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A998F7-93BB-4714-943E-DFD8C6610D8C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530269594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0385F290-020C-4C34-871F-E03CA461A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CE197-8238-4374-9FFF-0EC3F903FCC7}" type="datetimeFigureOut">
              <a:rPr lang="pt-BR"/>
              <a:pPr>
                <a:defRPr/>
              </a:pPr>
              <a:t>11/05/2020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A79D234E-128A-40A8-89E2-BE8E9820B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142FD090-AE66-48CD-B4DA-7DA65122C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EDF76-EFD2-45D8-A3C7-133864607733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510733701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F4524BB7-B41A-4CEB-A03C-2BC4DEE1A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ACA4A-645F-4F6A-86DE-A36712999A29}" type="datetimeFigureOut">
              <a:rPr lang="pt-BR"/>
              <a:pPr>
                <a:defRPr/>
              </a:pPr>
              <a:t>11/05/2020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A67F7528-73CF-4500-980F-E5CC822DD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BA03F410-0AA6-42F9-A0E4-9E183DF63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AE2FBA-E402-42C3-88ED-CDF88BA1CFA3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126991703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99AA0EB4-57FD-49D2-B0C8-3FC373FD2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8A298-BAAC-49F8-8E2D-F1AF9BFC6355}" type="datetimeFigureOut">
              <a:rPr lang="pt-BR"/>
              <a:pPr>
                <a:defRPr/>
              </a:pPr>
              <a:t>11/05/2020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7119B689-4381-4DC3-96C4-191AFB80A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B9D457E4-785A-4937-86CE-AD736B195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8AF0C4-60B9-4A51-9932-C0DC1ABDE721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718050474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D798AFF2-2F52-465D-B2F4-DDC85822717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 estilo do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BC87D562-A121-4E6C-8111-F007031FF13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os estilos do texto mestre</a:t>
            </a:r>
          </a:p>
          <a:p>
            <a:pPr lvl="1"/>
            <a:r>
              <a:rPr lang="pt-BR" altLang="en-US"/>
              <a:t>Segundo nível</a:t>
            </a:r>
          </a:p>
          <a:p>
            <a:pPr lvl="2"/>
            <a:r>
              <a:rPr lang="pt-BR" altLang="en-US"/>
              <a:t>Terceiro nível</a:t>
            </a:r>
          </a:p>
          <a:p>
            <a:pPr lvl="3"/>
            <a:r>
              <a:rPr lang="pt-BR" altLang="en-US"/>
              <a:t>Quarto nível</a:t>
            </a:r>
          </a:p>
          <a:p>
            <a:pPr lvl="4"/>
            <a:r>
              <a:rPr lang="pt-BR" altLang="en-US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9BEC0A5-73CA-471C-8E1C-50C31B912E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19D8D92-1DFE-4010-81EC-1F3EC708130C}" type="datetimeFigureOut">
              <a:rPr lang="pt-BR"/>
              <a:pPr>
                <a:defRPr/>
              </a:pPr>
              <a:t>11/05/2020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275ADAE-11FF-44D3-B4AF-F2DF71FF77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3F681E9-8DB0-4295-9294-C42836D866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E629148-35BC-4E47-8FD3-9676D1C0A28F}" type="slidenum">
              <a:rPr lang="pt-BR" altLang="en-US"/>
              <a:pPr/>
              <a:t>‹nº›</a:t>
            </a:fld>
            <a:endParaRPr lang="pt-B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6">
            <a:extLst>
              <a:ext uri="{FF2B5EF4-FFF2-40B4-BE49-F238E27FC236}">
                <a16:creationId xmlns:a16="http://schemas.microsoft.com/office/drawing/2014/main" id="{455F9D1B-8695-4836-9AA2-B72B8750E12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2988" y="1989138"/>
            <a:ext cx="7273925" cy="19431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pt-BR" sz="3600" b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effectLst>
                  <a:outerShdw dist="125724" dir="18900000" algn="ctr" rotWithShape="0">
                    <a:srgbClr val="C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Present Continuos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3337FE79-40A9-4710-868C-7859FB23F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365625"/>
            <a:ext cx="45720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en-US" sz="1800">
                <a:solidFill>
                  <a:srgbClr val="FF0000"/>
                </a:solidFill>
                <a:latin typeface="Arial Black" panose="020B0A04020102020204" pitchFamily="34" charset="0"/>
              </a:rPr>
              <a:t>Press F5 to start, then click to show the next answer</a:t>
            </a:r>
            <a:endParaRPr lang="en-GB" altLang="en-US" sz="180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en-US" sz="1800">
                <a:latin typeface="Arial Black" panose="020B0A04020102020204" pitchFamily="34" charset="0"/>
              </a:rPr>
              <a:t>Follow the first examples and try to ask orally, guessing the answers according to the picture</a:t>
            </a:r>
          </a:p>
        </p:txBody>
      </p:sp>
      <p:sp>
        <p:nvSpPr>
          <p:cNvPr id="3076" name="CaixaDeTexto 2">
            <a:extLst>
              <a:ext uri="{FF2B5EF4-FFF2-40B4-BE49-F238E27FC236}">
                <a16:creationId xmlns:a16="http://schemas.microsoft.com/office/drawing/2014/main" id="{A0566FE3-FE02-4E73-8063-62AE99790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260350"/>
            <a:ext cx="6842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/>
              <a:t>Teacher Eliane Cavalher S. Rossi – elianecavalher@gmail.com</a:t>
            </a:r>
            <a:endParaRPr lang="en-GB" altLang="pt-BR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B599907-7196-4EE3-B3D8-90B3234977BE}"/>
              </a:ext>
            </a:extLst>
          </p:cNvPr>
          <p:cNvSpPr txBox="1"/>
          <p:nvPr/>
        </p:nvSpPr>
        <p:spPr>
          <a:xfrm>
            <a:off x="1547813" y="260350"/>
            <a:ext cx="6032500" cy="76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44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What</a:t>
            </a:r>
            <a:r>
              <a:rPr lang="pt-BR" sz="4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is</a:t>
            </a:r>
            <a:r>
              <a:rPr lang="pt-BR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he</a:t>
            </a:r>
            <a:r>
              <a:rPr lang="pt-BR" sz="4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4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doing</a:t>
            </a:r>
            <a:r>
              <a:rPr lang="pt-BR" sz="4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?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4D26184-5C52-4E8D-8405-DB58C2117778}"/>
              </a:ext>
            </a:extLst>
          </p:cNvPr>
          <p:cNvSpPr txBox="1"/>
          <p:nvPr/>
        </p:nvSpPr>
        <p:spPr>
          <a:xfrm>
            <a:off x="250825" y="5516563"/>
            <a:ext cx="8569325" cy="1311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He </a:t>
            </a:r>
            <a:r>
              <a:rPr lang="pt-BR" sz="40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is</a:t>
            </a:r>
            <a:r>
              <a:rPr lang="pt-BR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tak</a:t>
            </a:r>
            <a:r>
              <a:rPr lang="pt-BR" sz="40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ing</a:t>
            </a:r>
            <a:r>
              <a:rPr lang="pt-BR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the</a:t>
            </a:r>
            <a:r>
              <a:rPr lang="pt-BR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dog</a:t>
            </a:r>
            <a:r>
              <a:rPr lang="pt-BR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for a </a:t>
            </a:r>
            <a:r>
              <a:rPr lang="pt-BR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walk</a:t>
            </a:r>
            <a:r>
              <a:rPr lang="pt-BR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/ </a:t>
            </a:r>
          </a:p>
          <a:p>
            <a:pPr eaLnBrk="1" hangingPunct="1">
              <a:defRPr/>
            </a:pPr>
            <a:r>
              <a:rPr lang="pt-BR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He </a:t>
            </a:r>
            <a:r>
              <a:rPr lang="pt-BR" sz="40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is</a:t>
            </a:r>
            <a:r>
              <a:rPr lang="pt-BR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walk</a:t>
            </a:r>
            <a:r>
              <a:rPr lang="pt-BR" sz="40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ing</a:t>
            </a:r>
            <a:r>
              <a:rPr lang="pt-BR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his</a:t>
            </a:r>
            <a:r>
              <a:rPr lang="pt-BR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dog</a:t>
            </a:r>
            <a:endParaRPr lang="pt-BR" sz="4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 Demi" pitchFamily="34" charset="0"/>
            </a:endParaRPr>
          </a:p>
        </p:txBody>
      </p:sp>
      <p:pic>
        <p:nvPicPr>
          <p:cNvPr id="12292" name="Imagem 4" descr="http://www.dogurbano.com.br/wp-content/uploads/2013/04/156110.jpg">
            <a:extLst>
              <a:ext uri="{FF2B5EF4-FFF2-40B4-BE49-F238E27FC236}">
                <a16:creationId xmlns:a16="http://schemas.microsoft.com/office/drawing/2014/main" id="{25565EF8-4638-4092-BC75-DD2F1C2FE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75" y="1125538"/>
            <a:ext cx="6911975" cy="444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3C2840B-A32B-4A01-9FE1-1A6144687B39}"/>
              </a:ext>
            </a:extLst>
          </p:cNvPr>
          <p:cNvSpPr txBox="1"/>
          <p:nvPr/>
        </p:nvSpPr>
        <p:spPr>
          <a:xfrm>
            <a:off x="1547813" y="260350"/>
            <a:ext cx="6032500" cy="76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44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What</a:t>
            </a:r>
            <a:r>
              <a:rPr lang="pt-BR" sz="4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are </a:t>
            </a:r>
            <a:r>
              <a:rPr lang="pt-BR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they</a:t>
            </a:r>
            <a:r>
              <a:rPr lang="pt-BR" sz="4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4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doing</a:t>
            </a:r>
            <a:r>
              <a:rPr lang="pt-BR" sz="4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?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618033A-D10F-4752-8F53-77721DAEEDFF}"/>
              </a:ext>
            </a:extLst>
          </p:cNvPr>
          <p:cNvSpPr txBox="1"/>
          <p:nvPr/>
        </p:nvSpPr>
        <p:spPr>
          <a:xfrm>
            <a:off x="1619250" y="6040438"/>
            <a:ext cx="6769100" cy="701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They</a:t>
            </a:r>
            <a:r>
              <a:rPr lang="pt-BR" sz="4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are </a:t>
            </a:r>
            <a: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danc</a:t>
            </a:r>
            <a:r>
              <a:rPr lang="pt-BR" sz="4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ing</a:t>
            </a:r>
            <a:r>
              <a:rPr lang="pt-BR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the</a:t>
            </a:r>
            <a: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tango</a:t>
            </a:r>
          </a:p>
        </p:txBody>
      </p:sp>
      <p:pic>
        <p:nvPicPr>
          <p:cNvPr id="13316" name="Imagem 13" descr="http://s2.glbimg.com/7_CFriUsPzI5UrDEJ-dLXzH5n6I=/s.glbimg.com/et/pr/f/original/2013/09/15/marquezine.jpg">
            <a:extLst>
              <a:ext uri="{FF2B5EF4-FFF2-40B4-BE49-F238E27FC236}">
                <a16:creationId xmlns:a16="http://schemas.microsoft.com/office/drawing/2014/main" id="{470ABE2B-B143-4A31-8CEC-576B754BC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189038"/>
            <a:ext cx="5903913" cy="476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7A75ECD-D9D8-4ED3-B108-EFAB47160FBA}"/>
              </a:ext>
            </a:extLst>
          </p:cNvPr>
          <p:cNvSpPr txBox="1"/>
          <p:nvPr/>
        </p:nvSpPr>
        <p:spPr>
          <a:xfrm>
            <a:off x="1547813" y="260350"/>
            <a:ext cx="6032500" cy="76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44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What</a:t>
            </a:r>
            <a:r>
              <a:rPr lang="pt-BR" sz="4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is</a:t>
            </a:r>
            <a:r>
              <a:rPr lang="pt-BR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she</a:t>
            </a:r>
            <a:r>
              <a:rPr lang="pt-BR" sz="4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4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doing</a:t>
            </a:r>
            <a:r>
              <a:rPr lang="pt-BR" sz="4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?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896AE72-594D-455D-A514-C60716159A58}"/>
              </a:ext>
            </a:extLst>
          </p:cNvPr>
          <p:cNvSpPr txBox="1"/>
          <p:nvPr/>
        </p:nvSpPr>
        <p:spPr>
          <a:xfrm>
            <a:off x="2268538" y="6021388"/>
            <a:ext cx="4030662" cy="701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She</a:t>
            </a:r>
            <a: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0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is</a:t>
            </a:r>
            <a:r>
              <a:rPr lang="pt-BR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sing</a:t>
            </a:r>
            <a:r>
              <a:rPr lang="pt-BR" sz="40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ing</a:t>
            </a:r>
            <a:r>
              <a:rPr lang="pt-BR" sz="4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endParaRPr lang="pt-BR" sz="4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 Demi" pitchFamily="34" charset="0"/>
            </a:endParaRPr>
          </a:p>
        </p:txBody>
      </p:sp>
      <p:pic>
        <p:nvPicPr>
          <p:cNvPr id="14340" name="Imagem 10" descr="http://realhdwall.com/wp-content/uploads/2015/04/t-swift-taylor-swift-1920-1200.jpg">
            <a:extLst>
              <a:ext uri="{FF2B5EF4-FFF2-40B4-BE49-F238E27FC236}">
                <a16:creationId xmlns:a16="http://schemas.microsoft.com/office/drawing/2014/main" id="{3F8DF358-06F6-4D82-88DC-15F4B8439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25538"/>
            <a:ext cx="7704138" cy="482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EC2517A-B8EB-42B0-959F-EA279C3C6655}"/>
              </a:ext>
            </a:extLst>
          </p:cNvPr>
          <p:cNvSpPr txBox="1"/>
          <p:nvPr/>
        </p:nvSpPr>
        <p:spPr>
          <a:xfrm>
            <a:off x="1547813" y="260350"/>
            <a:ext cx="6032500" cy="76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44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What</a:t>
            </a:r>
            <a:r>
              <a:rPr lang="pt-BR" sz="4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is</a:t>
            </a:r>
            <a:r>
              <a:rPr lang="pt-BR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he</a:t>
            </a:r>
            <a:r>
              <a:rPr lang="pt-BR" sz="4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4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doing</a:t>
            </a:r>
            <a:r>
              <a:rPr lang="pt-BR" sz="4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?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D9ACCBE-E494-426D-B8D2-2CEC3E47B7DE}"/>
              </a:ext>
            </a:extLst>
          </p:cNvPr>
          <p:cNvSpPr txBox="1"/>
          <p:nvPr/>
        </p:nvSpPr>
        <p:spPr>
          <a:xfrm>
            <a:off x="2193925" y="5967413"/>
            <a:ext cx="5473700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He </a:t>
            </a:r>
            <a:r>
              <a:rPr lang="pt-BR" sz="44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is</a:t>
            </a:r>
            <a:r>
              <a:rPr lang="pt-BR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rid</a:t>
            </a:r>
            <a:r>
              <a:rPr lang="pt-BR" sz="40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ing</a:t>
            </a:r>
            <a:r>
              <a:rPr lang="pt-BR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a </a:t>
            </a:r>
            <a:r>
              <a:rPr lang="pt-BR" sz="4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bike</a:t>
            </a:r>
            <a:endParaRPr lang="pt-BR" sz="4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 Demi" pitchFamily="34" charset="0"/>
            </a:endParaRPr>
          </a:p>
        </p:txBody>
      </p:sp>
      <p:pic>
        <p:nvPicPr>
          <p:cNvPr id="15364" name="Imagem 31" descr="http://static.socialitelife.com/uploads/2012/11/21/celebrities-riding-bikes-11212012-31-435x580.jpg">
            <a:extLst>
              <a:ext uri="{FF2B5EF4-FFF2-40B4-BE49-F238E27FC236}">
                <a16:creationId xmlns:a16="http://schemas.microsoft.com/office/drawing/2014/main" id="{C25000A9-6290-48D5-A0CD-AC1D31459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052513"/>
            <a:ext cx="3313113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062808E-C728-4FE2-9AB5-9401B8D3EB31}"/>
              </a:ext>
            </a:extLst>
          </p:cNvPr>
          <p:cNvSpPr txBox="1"/>
          <p:nvPr/>
        </p:nvSpPr>
        <p:spPr>
          <a:xfrm>
            <a:off x="1547813" y="260350"/>
            <a:ext cx="6032500" cy="76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44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What</a:t>
            </a:r>
            <a:r>
              <a:rPr lang="pt-BR" sz="4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is</a:t>
            </a:r>
            <a:r>
              <a:rPr lang="pt-BR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she</a:t>
            </a:r>
            <a:r>
              <a:rPr lang="pt-BR" sz="4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4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doing</a:t>
            </a:r>
            <a:r>
              <a:rPr lang="pt-BR" sz="4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?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DA09F9B-0B0F-4439-AE4F-F562127890D7}"/>
              </a:ext>
            </a:extLst>
          </p:cNvPr>
          <p:cNvSpPr txBox="1"/>
          <p:nvPr/>
        </p:nvSpPr>
        <p:spPr>
          <a:xfrm>
            <a:off x="1619250" y="5013325"/>
            <a:ext cx="7777163" cy="701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She</a:t>
            </a:r>
            <a:r>
              <a:rPr lang="pt-BR" sz="4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0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is</a:t>
            </a:r>
            <a:r>
              <a:rPr lang="pt-BR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wash</a:t>
            </a:r>
            <a:r>
              <a:rPr lang="pt-BR" sz="40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ing</a:t>
            </a:r>
            <a:r>
              <a:rPr lang="pt-BR" sz="4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the</a:t>
            </a:r>
            <a: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dishes</a:t>
            </a:r>
            <a: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  or...</a:t>
            </a:r>
          </a:p>
        </p:txBody>
      </p:sp>
      <p:pic>
        <p:nvPicPr>
          <p:cNvPr id="16388" name="Imagem 19" descr="https://s-media-cache-ak0.pinimg.com/736x/3a/36/e4/3a36e4c7947369e7882baa3d56aa5b10.jpg">
            <a:extLst>
              <a:ext uri="{FF2B5EF4-FFF2-40B4-BE49-F238E27FC236}">
                <a16:creationId xmlns:a16="http://schemas.microsoft.com/office/drawing/2014/main" id="{EFE07E59-4ADD-4B53-8A0A-EFDFDB27D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150938"/>
            <a:ext cx="5616575" cy="371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4">
            <a:extLst>
              <a:ext uri="{FF2B5EF4-FFF2-40B4-BE49-F238E27FC236}">
                <a16:creationId xmlns:a16="http://schemas.microsoft.com/office/drawing/2014/main" id="{83A08E8C-BDF1-4777-ACD3-5B64A9571CF0}"/>
              </a:ext>
            </a:extLst>
          </p:cNvPr>
          <p:cNvSpPr txBox="1"/>
          <p:nvPr/>
        </p:nvSpPr>
        <p:spPr>
          <a:xfrm>
            <a:off x="1619250" y="5661025"/>
            <a:ext cx="7345363" cy="701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She</a:t>
            </a:r>
            <a: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0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is</a:t>
            </a:r>
            <a:r>
              <a:rPr lang="pt-BR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do</a:t>
            </a:r>
            <a:r>
              <a:rPr lang="pt-BR" sz="40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ing</a:t>
            </a:r>
            <a:r>
              <a:rPr lang="pt-BR" sz="4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the</a:t>
            </a:r>
            <a: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washing</a:t>
            </a:r>
            <a: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up</a:t>
            </a:r>
            <a:endParaRPr lang="pt-BR" sz="4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79E314F-DE04-4860-85EE-EF0CF36921A0}"/>
              </a:ext>
            </a:extLst>
          </p:cNvPr>
          <p:cNvSpPr txBox="1"/>
          <p:nvPr/>
        </p:nvSpPr>
        <p:spPr>
          <a:xfrm>
            <a:off x="1547813" y="260350"/>
            <a:ext cx="6032500" cy="76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44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What</a:t>
            </a:r>
            <a:r>
              <a:rPr lang="pt-BR" sz="4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is</a:t>
            </a:r>
            <a:r>
              <a:rPr lang="pt-BR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he</a:t>
            </a:r>
            <a:r>
              <a:rPr lang="pt-BR" sz="4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4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doing</a:t>
            </a:r>
            <a:r>
              <a:rPr lang="pt-BR" sz="4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?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14A00D5-5F0C-4687-837A-04DD4F7A833F}"/>
              </a:ext>
            </a:extLst>
          </p:cNvPr>
          <p:cNvSpPr txBox="1"/>
          <p:nvPr/>
        </p:nvSpPr>
        <p:spPr>
          <a:xfrm>
            <a:off x="1617663" y="5967413"/>
            <a:ext cx="6410325" cy="701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He </a:t>
            </a:r>
            <a:r>
              <a:rPr lang="pt-BR" sz="40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is</a:t>
            </a:r>
            <a:r>
              <a:rPr lang="pt-BR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rid</a:t>
            </a:r>
            <a:r>
              <a:rPr lang="pt-BR" sz="40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ing</a:t>
            </a:r>
            <a:r>
              <a:rPr lang="pt-BR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a </a:t>
            </a:r>
            <a:r>
              <a:rPr lang="pt-BR" sz="4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motorbike</a:t>
            </a:r>
            <a:endParaRPr lang="pt-BR" sz="4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 Demi" pitchFamily="34" charset="0"/>
            </a:endParaRPr>
          </a:p>
        </p:txBody>
      </p:sp>
      <p:pic>
        <p:nvPicPr>
          <p:cNvPr id="17412" name="Picture 9" descr="ANd9GcT-dYtCqfakFkEqgQPHmCIfqR-ToQJ4ltA8PeyrO_TPYt3dI1h6UA">
            <a:extLst>
              <a:ext uri="{FF2B5EF4-FFF2-40B4-BE49-F238E27FC236}">
                <a16:creationId xmlns:a16="http://schemas.microsoft.com/office/drawing/2014/main" id="{F4B445AF-22A4-42A3-B7B2-4BB20C0A7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25" y="1125538"/>
            <a:ext cx="4079875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8EC23F8-A64C-47D9-91D1-F73AB0B6C01D}"/>
              </a:ext>
            </a:extLst>
          </p:cNvPr>
          <p:cNvSpPr txBox="1"/>
          <p:nvPr/>
        </p:nvSpPr>
        <p:spPr>
          <a:xfrm>
            <a:off x="1547813" y="260350"/>
            <a:ext cx="6032500" cy="76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44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What</a:t>
            </a:r>
            <a:r>
              <a:rPr lang="pt-BR" sz="4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is</a:t>
            </a:r>
            <a:r>
              <a:rPr lang="pt-BR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he</a:t>
            </a:r>
            <a:r>
              <a:rPr lang="pt-BR" sz="4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4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doing</a:t>
            </a:r>
            <a:r>
              <a:rPr lang="pt-BR" sz="4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?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8F25D17-B070-4481-837C-FE66424FCDD3}"/>
              </a:ext>
            </a:extLst>
          </p:cNvPr>
          <p:cNvSpPr txBox="1"/>
          <p:nvPr/>
        </p:nvSpPr>
        <p:spPr>
          <a:xfrm>
            <a:off x="2484438" y="5967413"/>
            <a:ext cx="3671887" cy="701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He </a:t>
            </a:r>
            <a:r>
              <a:rPr lang="pt-BR" sz="40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is</a:t>
            </a:r>
            <a:r>
              <a:rPr lang="pt-BR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cry</a:t>
            </a:r>
            <a:r>
              <a:rPr lang="pt-BR" sz="40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ing</a:t>
            </a:r>
            <a:r>
              <a:rPr lang="pt-BR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endParaRPr lang="pt-BR" sz="4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 Demi" pitchFamily="34" charset="0"/>
            </a:endParaRPr>
          </a:p>
        </p:txBody>
      </p:sp>
      <p:pic>
        <p:nvPicPr>
          <p:cNvPr id="18436" name="Imagem 34" descr="http://images.vefblog.net/vefblog.net/e/l/elvis-king/photos_art/2012/04/Elvis-King133408495802_art.jpg">
            <a:extLst>
              <a:ext uri="{FF2B5EF4-FFF2-40B4-BE49-F238E27FC236}">
                <a16:creationId xmlns:a16="http://schemas.microsoft.com/office/drawing/2014/main" id="{53173BA8-7651-4C2A-8763-31C80E00B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8" y="1216025"/>
            <a:ext cx="4824412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EAEDEEF-BFDF-4E94-A25E-5DA28BC9C750}"/>
              </a:ext>
            </a:extLst>
          </p:cNvPr>
          <p:cNvSpPr txBox="1"/>
          <p:nvPr/>
        </p:nvSpPr>
        <p:spPr>
          <a:xfrm>
            <a:off x="1547813" y="260350"/>
            <a:ext cx="6032500" cy="76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44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What</a:t>
            </a:r>
            <a:r>
              <a:rPr lang="pt-BR" sz="4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is</a:t>
            </a:r>
            <a:r>
              <a:rPr lang="pt-BR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she</a:t>
            </a:r>
            <a:r>
              <a:rPr lang="pt-BR" sz="4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4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doing</a:t>
            </a:r>
            <a:r>
              <a:rPr lang="pt-BR" sz="4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?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4934B45-8802-4F74-A447-3D7F830EC749}"/>
              </a:ext>
            </a:extLst>
          </p:cNvPr>
          <p:cNvSpPr txBox="1"/>
          <p:nvPr/>
        </p:nvSpPr>
        <p:spPr>
          <a:xfrm>
            <a:off x="2484438" y="6021388"/>
            <a:ext cx="4751387" cy="701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She</a:t>
            </a:r>
            <a: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0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is</a:t>
            </a:r>
            <a:r>
              <a:rPr lang="pt-BR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sleep</a:t>
            </a:r>
            <a:r>
              <a:rPr lang="pt-BR" sz="40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ing</a:t>
            </a:r>
            <a:r>
              <a:rPr lang="pt-BR" sz="4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endParaRPr lang="pt-BR" sz="4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 Demi" pitchFamily="34" charset="0"/>
            </a:endParaRPr>
          </a:p>
        </p:txBody>
      </p:sp>
      <p:pic>
        <p:nvPicPr>
          <p:cNvPr id="19460" name="Imagem 52" descr="http://www.coscouture.com/wp-content/uploads/2013/07/Sleeping_beauty_by_Jolien_Rosanne.jpg">
            <a:extLst>
              <a:ext uri="{FF2B5EF4-FFF2-40B4-BE49-F238E27FC236}">
                <a16:creationId xmlns:a16="http://schemas.microsoft.com/office/drawing/2014/main" id="{025B3339-F5C2-4B14-85AD-F580B92E6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049338"/>
            <a:ext cx="7488238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45B8776-144D-4937-9661-8EEA0086FFBE}"/>
              </a:ext>
            </a:extLst>
          </p:cNvPr>
          <p:cNvSpPr txBox="1"/>
          <p:nvPr/>
        </p:nvSpPr>
        <p:spPr>
          <a:xfrm>
            <a:off x="1547813" y="260350"/>
            <a:ext cx="6032500" cy="76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44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What</a:t>
            </a:r>
            <a:r>
              <a:rPr lang="pt-BR" sz="4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is</a:t>
            </a:r>
            <a:r>
              <a:rPr lang="pt-BR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she</a:t>
            </a:r>
            <a:r>
              <a:rPr lang="pt-BR" sz="4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4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doing</a:t>
            </a:r>
            <a:r>
              <a:rPr lang="pt-BR" sz="4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?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9D8B85A-626C-48E6-9989-4A1C1E181B2F}"/>
              </a:ext>
            </a:extLst>
          </p:cNvPr>
          <p:cNvSpPr txBox="1"/>
          <p:nvPr/>
        </p:nvSpPr>
        <p:spPr>
          <a:xfrm>
            <a:off x="1619250" y="6021388"/>
            <a:ext cx="6408738" cy="701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She</a:t>
            </a:r>
            <a: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0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is</a:t>
            </a:r>
            <a:r>
              <a:rPr lang="pt-BR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play</a:t>
            </a:r>
            <a:r>
              <a:rPr lang="pt-BR" sz="40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ing</a:t>
            </a:r>
            <a:r>
              <a:rPr lang="pt-BR" sz="4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the</a:t>
            </a:r>
            <a: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guitar</a:t>
            </a:r>
            <a:endParaRPr lang="pt-BR" sz="4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 Demi" pitchFamily="34" charset="0"/>
            </a:endParaRPr>
          </a:p>
        </p:txBody>
      </p:sp>
      <p:pic>
        <p:nvPicPr>
          <p:cNvPr id="20484" name="Imagem 28" descr="http://sscdn.trrsf.com/uploadfile/letras/fotos/5/8/7/3/5873dbb25560cff8b288226930acc678.jpg">
            <a:extLst>
              <a:ext uri="{FF2B5EF4-FFF2-40B4-BE49-F238E27FC236}">
                <a16:creationId xmlns:a16="http://schemas.microsoft.com/office/drawing/2014/main" id="{5512AC65-E37E-4113-823E-56DB9B08C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065213"/>
            <a:ext cx="6840538" cy="488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C5E2337-575F-49B4-A762-11F667DF6047}"/>
              </a:ext>
            </a:extLst>
          </p:cNvPr>
          <p:cNvSpPr txBox="1"/>
          <p:nvPr/>
        </p:nvSpPr>
        <p:spPr>
          <a:xfrm>
            <a:off x="1547813" y="260350"/>
            <a:ext cx="6032500" cy="76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44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What</a:t>
            </a:r>
            <a:r>
              <a:rPr lang="pt-BR" sz="4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is</a:t>
            </a:r>
            <a:r>
              <a:rPr lang="pt-BR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he</a:t>
            </a:r>
            <a:r>
              <a:rPr lang="pt-BR" sz="4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4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doing</a:t>
            </a:r>
            <a:r>
              <a:rPr lang="pt-BR" sz="4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?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040A261-0961-4489-A5D0-FE121EB61280}"/>
              </a:ext>
            </a:extLst>
          </p:cNvPr>
          <p:cNvSpPr txBox="1"/>
          <p:nvPr/>
        </p:nvSpPr>
        <p:spPr>
          <a:xfrm>
            <a:off x="2844800" y="5967413"/>
            <a:ext cx="3887788" cy="701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He </a:t>
            </a:r>
            <a:r>
              <a:rPr lang="pt-BR" sz="40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is</a:t>
            </a:r>
            <a:r>
              <a:rPr lang="pt-BR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shout</a:t>
            </a:r>
            <a:r>
              <a:rPr lang="pt-BR" sz="40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ing</a:t>
            </a:r>
            <a:r>
              <a:rPr lang="pt-BR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endParaRPr lang="pt-BR" sz="4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 Demi" pitchFamily="34" charset="0"/>
            </a:endParaRPr>
          </a:p>
        </p:txBody>
      </p:sp>
      <p:pic>
        <p:nvPicPr>
          <p:cNvPr id="21508" name="Imagem 37" descr="http://3.bp.blogspot.com/_eIaEkZE7QqE/S-cTEcVolgI/AAAAAAAABYE/TnAgwmnaiHM/s320/will-smith-portt.jpg">
            <a:extLst>
              <a:ext uri="{FF2B5EF4-FFF2-40B4-BE49-F238E27FC236}">
                <a16:creationId xmlns:a16="http://schemas.microsoft.com/office/drawing/2014/main" id="{AA566915-3F27-4D42-8D79-E0F0E27A7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100" y="1196975"/>
            <a:ext cx="467995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82648B1-952C-425C-9FEA-1E246AAE09DE}"/>
              </a:ext>
            </a:extLst>
          </p:cNvPr>
          <p:cNvSpPr txBox="1"/>
          <p:nvPr/>
        </p:nvSpPr>
        <p:spPr>
          <a:xfrm>
            <a:off x="1547813" y="260350"/>
            <a:ext cx="6032500" cy="76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44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What</a:t>
            </a:r>
            <a:r>
              <a:rPr lang="pt-BR" sz="4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is</a:t>
            </a:r>
            <a:r>
              <a:rPr lang="pt-BR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she</a:t>
            </a:r>
            <a:r>
              <a:rPr lang="pt-BR" sz="4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4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doing</a:t>
            </a:r>
            <a:r>
              <a:rPr lang="pt-BR" sz="4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?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42644E2-DFD5-43BC-847E-7B7ED1B2335C}"/>
              </a:ext>
            </a:extLst>
          </p:cNvPr>
          <p:cNvSpPr txBox="1"/>
          <p:nvPr/>
        </p:nvSpPr>
        <p:spPr>
          <a:xfrm>
            <a:off x="1643063" y="5734050"/>
            <a:ext cx="6457950" cy="701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She</a:t>
            </a:r>
            <a: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0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is</a:t>
            </a:r>
            <a:r>
              <a:rPr lang="pt-BR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wait</a:t>
            </a:r>
            <a:r>
              <a:rPr lang="pt-BR" sz="40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ing</a:t>
            </a:r>
            <a:r>
              <a:rPr lang="pt-BR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for </a:t>
            </a:r>
            <a:r>
              <a:rPr lang="pt-BR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the</a:t>
            </a:r>
            <a: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bus</a:t>
            </a:r>
          </a:p>
        </p:txBody>
      </p:sp>
      <p:pic>
        <p:nvPicPr>
          <p:cNvPr id="4100" name="Imagem 61" descr="http://annsheybani.com/wp-content/uploads/2011/03/Waiting-at-bus-stop1.jpg">
            <a:extLst>
              <a:ext uri="{FF2B5EF4-FFF2-40B4-BE49-F238E27FC236}">
                <a16:creationId xmlns:a16="http://schemas.microsoft.com/office/drawing/2014/main" id="{37183A20-3848-4946-AAA0-3DD8B7B7F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196975"/>
            <a:ext cx="6192838" cy="424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CF9EFA5-0067-4408-86DB-88B326D0467F}"/>
              </a:ext>
            </a:extLst>
          </p:cNvPr>
          <p:cNvSpPr txBox="1"/>
          <p:nvPr/>
        </p:nvSpPr>
        <p:spPr>
          <a:xfrm>
            <a:off x="1547813" y="260350"/>
            <a:ext cx="6032500" cy="76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44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What</a:t>
            </a:r>
            <a:r>
              <a:rPr lang="pt-BR" sz="4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are </a:t>
            </a:r>
            <a:r>
              <a:rPr lang="pt-BR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they</a:t>
            </a:r>
            <a:r>
              <a:rPr lang="pt-BR" sz="4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4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doing</a:t>
            </a:r>
            <a:r>
              <a:rPr lang="pt-BR" sz="4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?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AC23746-086E-4B53-B6EA-1E217F292AB4}"/>
              </a:ext>
            </a:extLst>
          </p:cNvPr>
          <p:cNvSpPr txBox="1"/>
          <p:nvPr/>
        </p:nvSpPr>
        <p:spPr>
          <a:xfrm>
            <a:off x="2700338" y="5805488"/>
            <a:ext cx="5040312" cy="701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They</a:t>
            </a:r>
            <a:r>
              <a:rPr lang="pt-BR" sz="4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are </a:t>
            </a:r>
            <a:r>
              <a:rPr lang="pt-BR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argu</a:t>
            </a:r>
            <a:r>
              <a:rPr lang="pt-BR" sz="40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ing</a:t>
            </a:r>
            <a:endParaRPr lang="pt-BR" sz="4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 Demi" pitchFamily="34" charset="0"/>
            </a:endParaRPr>
          </a:p>
        </p:txBody>
      </p:sp>
      <p:pic>
        <p:nvPicPr>
          <p:cNvPr id="22532" name="Picture 6" descr="Arguing couple | The Return of the Modern Philosopher">
            <a:extLst>
              <a:ext uri="{FF2B5EF4-FFF2-40B4-BE49-F238E27FC236}">
                <a16:creationId xmlns:a16="http://schemas.microsoft.com/office/drawing/2014/main" id="{A9C539B3-4060-4701-B9A0-7BC871102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68413"/>
            <a:ext cx="6513513" cy="446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5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81E9C9A-2C0B-4D6F-8062-8DC8CB27E27E}"/>
              </a:ext>
            </a:extLst>
          </p:cNvPr>
          <p:cNvSpPr txBox="1"/>
          <p:nvPr/>
        </p:nvSpPr>
        <p:spPr>
          <a:xfrm>
            <a:off x="1547813" y="260350"/>
            <a:ext cx="6032500" cy="76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44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What</a:t>
            </a:r>
            <a:r>
              <a:rPr lang="pt-BR" sz="4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is</a:t>
            </a:r>
            <a:r>
              <a:rPr lang="pt-BR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he</a:t>
            </a:r>
            <a:r>
              <a:rPr lang="pt-BR" sz="4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4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doing</a:t>
            </a:r>
            <a:r>
              <a:rPr lang="pt-BR" sz="4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?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E393BC3-62F9-410C-A870-2D3C0C895501}"/>
              </a:ext>
            </a:extLst>
          </p:cNvPr>
          <p:cNvSpPr txBox="1"/>
          <p:nvPr/>
        </p:nvSpPr>
        <p:spPr>
          <a:xfrm>
            <a:off x="323850" y="5876925"/>
            <a:ext cx="8243888" cy="701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He </a:t>
            </a:r>
            <a:r>
              <a:rPr lang="pt-BR" sz="40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is</a:t>
            </a:r>
            <a:r>
              <a:rPr lang="pt-BR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drink</a:t>
            </a:r>
            <a:r>
              <a:rPr lang="pt-BR" sz="40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ing</a:t>
            </a:r>
            <a:r>
              <a:rPr lang="pt-BR" sz="4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/</a:t>
            </a:r>
            <a:r>
              <a:rPr lang="pt-BR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hav</a:t>
            </a:r>
            <a:r>
              <a:rPr lang="pt-BR" sz="40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ing</a:t>
            </a:r>
            <a:r>
              <a:rPr lang="pt-BR" sz="4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draftbeer</a:t>
            </a:r>
            <a:endParaRPr lang="pt-BR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23556" name="Imagem 16" descr="http://static.guim.co.uk/sys-images/Guardian/Pix/pictures/2011/5/27/1306493808809/Barack-Obama-drinks-Guinn-015.jpg">
            <a:extLst>
              <a:ext uri="{FF2B5EF4-FFF2-40B4-BE49-F238E27FC236}">
                <a16:creationId xmlns:a16="http://schemas.microsoft.com/office/drawing/2014/main" id="{C811492C-7383-4B4D-B2F2-88047D1ED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282700"/>
            <a:ext cx="7416800" cy="444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E639BC8-5BF0-4B6E-8962-9219D14284A0}"/>
              </a:ext>
            </a:extLst>
          </p:cNvPr>
          <p:cNvSpPr txBox="1"/>
          <p:nvPr/>
        </p:nvSpPr>
        <p:spPr>
          <a:xfrm>
            <a:off x="1547813" y="260350"/>
            <a:ext cx="6032500" cy="76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44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What</a:t>
            </a:r>
            <a:r>
              <a:rPr lang="pt-BR" sz="4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are </a:t>
            </a:r>
            <a:r>
              <a:rPr lang="pt-BR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they</a:t>
            </a:r>
            <a:r>
              <a:rPr lang="pt-BR" sz="4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4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doing</a:t>
            </a:r>
            <a:r>
              <a:rPr lang="pt-BR" sz="4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?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7D2437B-0D66-4B58-B347-2758199031E2}"/>
              </a:ext>
            </a:extLst>
          </p:cNvPr>
          <p:cNvSpPr txBox="1"/>
          <p:nvPr/>
        </p:nvSpPr>
        <p:spPr>
          <a:xfrm>
            <a:off x="1619250" y="6040438"/>
            <a:ext cx="6840538" cy="701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They</a:t>
            </a:r>
            <a:r>
              <a:rPr lang="pt-BR" sz="4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are </a:t>
            </a:r>
            <a:r>
              <a:rPr lang="pt-BR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get</a:t>
            </a:r>
            <a:r>
              <a:rPr lang="pt-BR" sz="40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ting</a:t>
            </a:r>
            <a:r>
              <a:rPr lang="pt-BR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married</a:t>
            </a:r>
            <a: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</a:p>
        </p:txBody>
      </p:sp>
      <p:pic>
        <p:nvPicPr>
          <p:cNvPr id="24580" name="Imagem 10" descr="http://wp.clicrbs.com.br/10dacidade/files/2014/06/imagem.jpg">
            <a:extLst>
              <a:ext uri="{FF2B5EF4-FFF2-40B4-BE49-F238E27FC236}">
                <a16:creationId xmlns:a16="http://schemas.microsoft.com/office/drawing/2014/main" id="{ACE9BCA3-C755-40BE-93EA-3C70A9571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125538"/>
            <a:ext cx="5040312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B8DDB82-8729-4219-A1E1-9C8468CA1B95}"/>
              </a:ext>
            </a:extLst>
          </p:cNvPr>
          <p:cNvSpPr txBox="1"/>
          <p:nvPr/>
        </p:nvSpPr>
        <p:spPr>
          <a:xfrm>
            <a:off x="1547813" y="260350"/>
            <a:ext cx="6032500" cy="76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44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What</a:t>
            </a:r>
            <a:r>
              <a:rPr lang="pt-BR" sz="4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is</a:t>
            </a:r>
            <a:r>
              <a:rPr lang="pt-BR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he</a:t>
            </a:r>
            <a:r>
              <a:rPr lang="pt-BR" sz="4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4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doing</a:t>
            </a:r>
            <a:r>
              <a:rPr lang="pt-BR" sz="4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?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0F4940D-9124-4061-A5B6-DFE7418346EB}"/>
              </a:ext>
            </a:extLst>
          </p:cNvPr>
          <p:cNvSpPr txBox="1"/>
          <p:nvPr/>
        </p:nvSpPr>
        <p:spPr>
          <a:xfrm>
            <a:off x="1908175" y="5949950"/>
            <a:ext cx="6119813" cy="701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He </a:t>
            </a:r>
            <a:r>
              <a:rPr lang="pt-BR" sz="40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is</a:t>
            </a:r>
            <a:r>
              <a:rPr lang="pt-BR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rid</a:t>
            </a:r>
            <a:r>
              <a:rPr lang="pt-BR" sz="40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ing</a:t>
            </a:r>
            <a:r>
              <a:rPr lang="pt-BR" sz="4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a </a:t>
            </a:r>
            <a:r>
              <a:rPr lang="pt-BR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horse</a:t>
            </a:r>
            <a:endParaRPr lang="pt-BR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25604" name="Imagem 7" descr="http://www.ofuxico.com.br/img/galeria/2015/03/262242.jpg">
            <a:extLst>
              <a:ext uri="{FF2B5EF4-FFF2-40B4-BE49-F238E27FC236}">
                <a16:creationId xmlns:a16="http://schemas.microsoft.com/office/drawing/2014/main" id="{54737D6C-66B9-4C3F-8CC8-7453E0DF6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96975"/>
            <a:ext cx="6983412" cy="448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B11BEB4-7501-4549-B92A-FA5784772F53}"/>
              </a:ext>
            </a:extLst>
          </p:cNvPr>
          <p:cNvSpPr txBox="1"/>
          <p:nvPr/>
        </p:nvSpPr>
        <p:spPr>
          <a:xfrm>
            <a:off x="1547813" y="260350"/>
            <a:ext cx="6032500" cy="76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44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What</a:t>
            </a:r>
            <a:r>
              <a:rPr lang="pt-BR" sz="4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is</a:t>
            </a:r>
            <a:r>
              <a:rPr lang="pt-BR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she</a:t>
            </a:r>
            <a:r>
              <a:rPr lang="pt-BR" sz="4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4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doing</a:t>
            </a:r>
            <a:r>
              <a:rPr lang="pt-BR" sz="4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?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3109AE5-9B09-42CB-9A8A-0982F295487B}"/>
              </a:ext>
            </a:extLst>
          </p:cNvPr>
          <p:cNvSpPr txBox="1"/>
          <p:nvPr/>
        </p:nvSpPr>
        <p:spPr>
          <a:xfrm>
            <a:off x="1619250" y="6021388"/>
            <a:ext cx="6192838" cy="701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She</a:t>
            </a:r>
            <a: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0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is</a:t>
            </a:r>
            <a:r>
              <a:rPr lang="pt-BR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paint</a:t>
            </a:r>
            <a:r>
              <a:rPr lang="pt-BR" sz="40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ing</a:t>
            </a:r>
            <a:r>
              <a:rPr lang="pt-BR" sz="4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a</a:t>
            </a:r>
            <a:r>
              <a:rPr lang="pt-BR" sz="4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picture</a:t>
            </a:r>
            <a:endParaRPr lang="pt-BR" sz="4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 Demi" pitchFamily="34" charset="0"/>
            </a:endParaRPr>
          </a:p>
        </p:txBody>
      </p:sp>
      <p:pic>
        <p:nvPicPr>
          <p:cNvPr id="26628" name="Imagem 49" descr="http://www.artistdaily.com/cfs-filesystemfile.ashx/__key/CommunityServer.Blogs.Components.WeblogFiles/steve.Amanda/AmandaPainting1.jpg">
            <a:extLst>
              <a:ext uri="{FF2B5EF4-FFF2-40B4-BE49-F238E27FC236}">
                <a16:creationId xmlns:a16="http://schemas.microsoft.com/office/drawing/2014/main" id="{C0966D0C-CFA8-4AE1-9D7B-28FFCE9FD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188" y="1125538"/>
            <a:ext cx="3314700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B065379-F885-4417-8A08-B1D613A3186C}"/>
              </a:ext>
            </a:extLst>
          </p:cNvPr>
          <p:cNvSpPr txBox="1"/>
          <p:nvPr/>
        </p:nvSpPr>
        <p:spPr>
          <a:xfrm>
            <a:off x="1547813" y="260350"/>
            <a:ext cx="7416800" cy="76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44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What</a:t>
            </a:r>
            <a:r>
              <a:rPr lang="pt-BR" sz="4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is</a:t>
            </a:r>
            <a:r>
              <a:rPr lang="pt-BR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the</a:t>
            </a:r>
            <a:r>
              <a:rPr lang="pt-BR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dog</a:t>
            </a:r>
            <a:r>
              <a:rPr lang="pt-BR" sz="4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4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doing</a:t>
            </a:r>
            <a:r>
              <a:rPr lang="pt-BR" sz="4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?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E5271BC-0012-47C4-8748-CC480C1914ED}"/>
              </a:ext>
            </a:extLst>
          </p:cNvPr>
          <p:cNvSpPr txBox="1"/>
          <p:nvPr/>
        </p:nvSpPr>
        <p:spPr>
          <a:xfrm>
            <a:off x="2268538" y="5949950"/>
            <a:ext cx="3816350" cy="701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It </a:t>
            </a:r>
            <a:r>
              <a:rPr lang="pt-BR" sz="40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is</a:t>
            </a:r>
            <a:r>
              <a:rPr lang="pt-BR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bark</a:t>
            </a:r>
            <a:r>
              <a:rPr lang="pt-BR" sz="40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ing</a:t>
            </a:r>
            <a:r>
              <a:rPr lang="pt-BR" sz="4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endParaRPr lang="pt-BR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27652" name="Imagem 28" descr="http://www.petcareonline.co.nz/wp-content/uploads/2010/12/dog-barking.jpg">
            <a:extLst>
              <a:ext uri="{FF2B5EF4-FFF2-40B4-BE49-F238E27FC236}">
                <a16:creationId xmlns:a16="http://schemas.microsoft.com/office/drawing/2014/main" id="{1C60E086-298E-4BC4-8EE1-7D68705C7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417638"/>
            <a:ext cx="6408738" cy="424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69AEC60-3E5E-43AC-A1B5-0BB41E93B595}"/>
              </a:ext>
            </a:extLst>
          </p:cNvPr>
          <p:cNvSpPr txBox="1"/>
          <p:nvPr/>
        </p:nvSpPr>
        <p:spPr>
          <a:xfrm>
            <a:off x="1547813" y="260350"/>
            <a:ext cx="6032500" cy="76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4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What </a:t>
            </a:r>
            <a:r>
              <a:rPr lang="pt-BR" sz="4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was he</a:t>
            </a:r>
            <a:r>
              <a:rPr lang="pt-BR" sz="4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doing?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2CF7C72-B586-4270-B450-A3369794ADD5}"/>
              </a:ext>
            </a:extLst>
          </p:cNvPr>
          <p:cNvSpPr txBox="1"/>
          <p:nvPr/>
        </p:nvSpPr>
        <p:spPr>
          <a:xfrm>
            <a:off x="1836738" y="5876925"/>
            <a:ext cx="6119812" cy="701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4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He </a:t>
            </a:r>
            <a:r>
              <a:rPr lang="pt-BR" sz="4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was</a:t>
            </a:r>
            <a:r>
              <a:rPr lang="pt-BR" sz="400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look</a:t>
            </a:r>
            <a:r>
              <a:rPr lang="pt-BR" sz="4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ing </a:t>
            </a:r>
            <a:r>
              <a:rPr lang="pt-BR" sz="4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for a job</a:t>
            </a:r>
            <a:endParaRPr lang="pt-BR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28676" name="Imagem 40" descr="http://c8.alamy.com/comp/BDCAX5/young-man-looking-for-a-job-in-a-newspaper-BDCAX5.jpg">
            <a:extLst>
              <a:ext uri="{FF2B5EF4-FFF2-40B4-BE49-F238E27FC236}">
                <a16:creationId xmlns:a16="http://schemas.microsoft.com/office/drawing/2014/main" id="{6D3744DB-78D3-4E94-9790-F4C922C5E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88" y="1346200"/>
            <a:ext cx="6192837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C660B6B-6497-4E6B-98F1-13D989342C46}"/>
              </a:ext>
            </a:extLst>
          </p:cNvPr>
          <p:cNvSpPr txBox="1"/>
          <p:nvPr/>
        </p:nvSpPr>
        <p:spPr>
          <a:xfrm>
            <a:off x="1547813" y="260350"/>
            <a:ext cx="6032500" cy="76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44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What</a:t>
            </a:r>
            <a:r>
              <a:rPr lang="pt-BR" sz="4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are </a:t>
            </a:r>
            <a:r>
              <a:rPr lang="pt-BR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they</a:t>
            </a:r>
            <a:r>
              <a:rPr lang="pt-BR" sz="4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4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doing</a:t>
            </a:r>
            <a:r>
              <a:rPr lang="pt-BR" sz="4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?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66A704F-35FD-4FB6-B528-3CDF28A1A12D}"/>
              </a:ext>
            </a:extLst>
          </p:cNvPr>
          <p:cNvSpPr txBox="1"/>
          <p:nvPr/>
        </p:nvSpPr>
        <p:spPr>
          <a:xfrm>
            <a:off x="2700338" y="5805488"/>
            <a:ext cx="5759450" cy="701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They</a:t>
            </a:r>
            <a: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are </a:t>
            </a:r>
            <a:r>
              <a:rPr lang="pt-BR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swim</a:t>
            </a:r>
            <a:r>
              <a:rPr lang="pt-BR" sz="40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ming</a:t>
            </a:r>
            <a:endParaRPr lang="pt-BR" sz="4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 Demi" pitchFamily="34" charset="0"/>
            </a:endParaRPr>
          </a:p>
        </p:txBody>
      </p:sp>
      <p:pic>
        <p:nvPicPr>
          <p:cNvPr id="29700" name="Imagem 52" descr="https://encrypted-tbn1.gstatic.com/images?q=tbn:ANd9GcTwuNnnbE3ttvgJNFMGQ_Y9SQjkzJablWYXDO-nLBPp0ShcnMDd">
            <a:extLst>
              <a:ext uri="{FF2B5EF4-FFF2-40B4-BE49-F238E27FC236}">
                <a16:creationId xmlns:a16="http://schemas.microsoft.com/office/drawing/2014/main" id="{18D5C268-73A8-4C6B-B311-9926DF6BC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1333500"/>
            <a:ext cx="6337300" cy="425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DF5F465-2CD6-465F-A723-60567BCEA568}"/>
              </a:ext>
            </a:extLst>
          </p:cNvPr>
          <p:cNvSpPr txBox="1"/>
          <p:nvPr/>
        </p:nvSpPr>
        <p:spPr>
          <a:xfrm>
            <a:off x="1547813" y="260350"/>
            <a:ext cx="6032500" cy="76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44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What</a:t>
            </a:r>
            <a:r>
              <a:rPr lang="pt-BR" sz="4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is</a:t>
            </a:r>
            <a:r>
              <a:rPr lang="pt-BR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he</a:t>
            </a:r>
            <a:r>
              <a:rPr lang="pt-BR" sz="4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4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doing</a:t>
            </a:r>
            <a:r>
              <a:rPr lang="pt-BR" sz="4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?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C786FA9-CC4C-4D93-AC35-73C774D57BFD}"/>
              </a:ext>
            </a:extLst>
          </p:cNvPr>
          <p:cNvSpPr txBox="1"/>
          <p:nvPr/>
        </p:nvSpPr>
        <p:spPr>
          <a:xfrm>
            <a:off x="2628900" y="5876925"/>
            <a:ext cx="3959225" cy="701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He </a:t>
            </a:r>
            <a:r>
              <a:rPr lang="pt-BR" sz="40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is</a:t>
            </a:r>
            <a:r>
              <a:rPr lang="pt-BR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draw</a:t>
            </a:r>
            <a:r>
              <a:rPr lang="pt-BR" sz="40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ing</a:t>
            </a:r>
            <a:r>
              <a:rPr lang="pt-BR" sz="4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endParaRPr lang="pt-BR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30724" name="Imagem 46" descr="http://sunnysblog.typepad.com/mornings_light/images/2008/02/14/thad_drawing_2.jpg">
            <a:extLst>
              <a:ext uri="{FF2B5EF4-FFF2-40B4-BE49-F238E27FC236}">
                <a16:creationId xmlns:a16="http://schemas.microsoft.com/office/drawing/2014/main" id="{CABFB76E-D61F-484A-9D29-090179CD1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196975"/>
            <a:ext cx="6265862" cy="466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CD174C4-131E-40CD-A0CF-E350082C2846}"/>
              </a:ext>
            </a:extLst>
          </p:cNvPr>
          <p:cNvSpPr txBox="1"/>
          <p:nvPr/>
        </p:nvSpPr>
        <p:spPr>
          <a:xfrm>
            <a:off x="1547813" y="260350"/>
            <a:ext cx="6032500" cy="76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44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What</a:t>
            </a:r>
            <a:r>
              <a:rPr lang="pt-BR" sz="4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is</a:t>
            </a:r>
            <a:r>
              <a:rPr lang="pt-BR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she</a:t>
            </a:r>
            <a:r>
              <a:rPr lang="pt-BR" sz="4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4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doing</a:t>
            </a:r>
            <a:r>
              <a:rPr lang="pt-BR" sz="4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?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98DB6E9-57B2-411D-B5B7-0481231E66FA}"/>
              </a:ext>
            </a:extLst>
          </p:cNvPr>
          <p:cNvSpPr txBox="1"/>
          <p:nvPr/>
        </p:nvSpPr>
        <p:spPr>
          <a:xfrm>
            <a:off x="4067175" y="2133600"/>
            <a:ext cx="5256213" cy="701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She</a:t>
            </a:r>
            <a: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0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is</a:t>
            </a:r>
            <a:r>
              <a:rPr lang="pt-BR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buy</a:t>
            </a:r>
            <a:r>
              <a:rPr lang="pt-BR" sz="40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ing</a:t>
            </a:r>
            <a:r>
              <a:rPr lang="pt-BR" sz="4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shoes</a:t>
            </a:r>
            <a:endParaRPr lang="pt-BR" sz="4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 Demi" pitchFamily="34" charset="0"/>
            </a:endParaRPr>
          </a:p>
        </p:txBody>
      </p:sp>
      <p:pic>
        <p:nvPicPr>
          <p:cNvPr id="31748" name="Imagem 58" descr="http://i.dailymail.co.uk/i/pix/2013/08/19/article-2397219-046044C90000044D-456_634x766.jpg">
            <a:extLst>
              <a:ext uri="{FF2B5EF4-FFF2-40B4-BE49-F238E27FC236}">
                <a16:creationId xmlns:a16="http://schemas.microsoft.com/office/drawing/2014/main" id="{3019471D-ADA6-4ABE-9AD0-3DD63EB58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52513"/>
            <a:ext cx="3813175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4">
            <a:extLst>
              <a:ext uri="{FF2B5EF4-FFF2-40B4-BE49-F238E27FC236}">
                <a16:creationId xmlns:a16="http://schemas.microsoft.com/office/drawing/2014/main" id="{25A9BBF2-1D8C-4D1F-9119-87C588852589}"/>
              </a:ext>
            </a:extLst>
          </p:cNvPr>
          <p:cNvSpPr txBox="1"/>
          <p:nvPr/>
        </p:nvSpPr>
        <p:spPr>
          <a:xfrm>
            <a:off x="4067175" y="3087688"/>
            <a:ext cx="5184775" cy="701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She</a:t>
            </a:r>
            <a: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0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is</a:t>
            </a:r>
            <a:r>
              <a:rPr lang="pt-BR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shoesho</a:t>
            </a:r>
            <a:r>
              <a:rPr lang="pt-BR" sz="40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pping</a:t>
            </a:r>
            <a:r>
              <a:rPr lang="pt-BR" sz="4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endParaRPr lang="pt-BR" sz="4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4" name="CaixaDeTexto 4">
            <a:extLst>
              <a:ext uri="{FF2B5EF4-FFF2-40B4-BE49-F238E27FC236}">
                <a16:creationId xmlns:a16="http://schemas.microsoft.com/office/drawing/2014/main" id="{3C97AAD6-D238-481D-820A-C70C3C08808B}"/>
              </a:ext>
            </a:extLst>
          </p:cNvPr>
          <p:cNvSpPr txBox="1"/>
          <p:nvPr/>
        </p:nvSpPr>
        <p:spPr>
          <a:xfrm>
            <a:off x="4067175" y="4095750"/>
            <a:ext cx="5184775" cy="1311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She</a:t>
            </a:r>
            <a: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0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is</a:t>
            </a:r>
            <a:r>
              <a:rPr lang="pt-BR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shop</a:t>
            </a:r>
            <a:r>
              <a:rPr lang="pt-BR" sz="4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ping </a:t>
            </a:r>
            <a: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for </a:t>
            </a:r>
            <a:r>
              <a:rPr lang="pt-BR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shoes</a:t>
            </a:r>
            <a:endParaRPr lang="pt-BR" sz="4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4917D56-0022-4BB0-B987-948021BED4F8}"/>
              </a:ext>
            </a:extLst>
          </p:cNvPr>
          <p:cNvSpPr txBox="1"/>
          <p:nvPr/>
        </p:nvSpPr>
        <p:spPr>
          <a:xfrm>
            <a:off x="1547813" y="260350"/>
            <a:ext cx="6032500" cy="76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44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What</a:t>
            </a:r>
            <a:r>
              <a:rPr lang="pt-BR" sz="4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is</a:t>
            </a:r>
            <a:r>
              <a:rPr lang="pt-BR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he</a:t>
            </a:r>
            <a:r>
              <a:rPr lang="pt-BR" sz="4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4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doing</a:t>
            </a:r>
            <a:r>
              <a:rPr lang="pt-BR" sz="4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?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80E47D9-FF86-49C7-A382-CFC92560F60D}"/>
              </a:ext>
            </a:extLst>
          </p:cNvPr>
          <p:cNvSpPr txBox="1"/>
          <p:nvPr/>
        </p:nvSpPr>
        <p:spPr>
          <a:xfrm>
            <a:off x="827088" y="5157788"/>
            <a:ext cx="7848600" cy="701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He </a:t>
            </a:r>
            <a:r>
              <a:rPr lang="pt-BR" sz="40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is</a:t>
            </a:r>
            <a:r>
              <a:rPr lang="pt-BR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tell</a:t>
            </a:r>
            <a:r>
              <a:rPr lang="pt-BR" sz="40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ing</a:t>
            </a:r>
            <a:r>
              <a:rPr lang="pt-BR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her</a:t>
            </a:r>
            <a: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a </a:t>
            </a:r>
            <a:r>
              <a:rPr lang="pt-BR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secret</a:t>
            </a:r>
            <a: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  or...</a:t>
            </a:r>
          </a:p>
        </p:txBody>
      </p:sp>
      <p:pic>
        <p:nvPicPr>
          <p:cNvPr id="5124" name="Imagem 37" descr="http://images.wisegeek.com/man-telling-secret.jpg">
            <a:extLst>
              <a:ext uri="{FF2B5EF4-FFF2-40B4-BE49-F238E27FC236}">
                <a16:creationId xmlns:a16="http://schemas.microsoft.com/office/drawing/2014/main" id="{DADAA67E-CE5E-4152-B857-B78AA17DF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1268413"/>
            <a:ext cx="5111750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4">
            <a:extLst>
              <a:ext uri="{FF2B5EF4-FFF2-40B4-BE49-F238E27FC236}">
                <a16:creationId xmlns:a16="http://schemas.microsoft.com/office/drawing/2014/main" id="{2CCCB719-AD0C-422E-ADEC-0331FF4FF3A6}"/>
              </a:ext>
            </a:extLst>
          </p:cNvPr>
          <p:cNvSpPr txBox="1"/>
          <p:nvPr/>
        </p:nvSpPr>
        <p:spPr>
          <a:xfrm>
            <a:off x="1619250" y="5751513"/>
            <a:ext cx="6985000" cy="701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He </a:t>
            </a:r>
            <a:r>
              <a:rPr lang="pt-BR" sz="40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is</a:t>
            </a:r>
            <a:r>
              <a:rPr lang="pt-BR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tell</a:t>
            </a:r>
            <a:r>
              <a:rPr lang="pt-BR" sz="40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ing</a:t>
            </a:r>
            <a:r>
              <a:rPr lang="pt-BR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a </a:t>
            </a:r>
            <a:r>
              <a:rPr lang="pt-BR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secret</a:t>
            </a:r>
            <a: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to</a:t>
            </a:r>
            <a: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her</a:t>
            </a:r>
            <a: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</a:p>
        </p:txBody>
      </p:sp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92A9AB96-F13C-4FCC-892B-2D74C7EB0F4E}"/>
              </a:ext>
            </a:extLst>
          </p:cNvPr>
          <p:cNvCxnSpPr/>
          <p:nvPr/>
        </p:nvCxnSpPr>
        <p:spPr>
          <a:xfrm flipH="1">
            <a:off x="5580063" y="1073150"/>
            <a:ext cx="287337" cy="390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8A0539F-7E0F-424C-B58A-FAC4A77D4B3A}"/>
              </a:ext>
            </a:extLst>
          </p:cNvPr>
          <p:cNvSpPr txBox="1"/>
          <p:nvPr/>
        </p:nvSpPr>
        <p:spPr>
          <a:xfrm>
            <a:off x="1547813" y="260350"/>
            <a:ext cx="6032500" cy="76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44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What</a:t>
            </a:r>
            <a:r>
              <a:rPr lang="pt-BR" sz="4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is</a:t>
            </a:r>
            <a:r>
              <a:rPr lang="pt-BR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he</a:t>
            </a:r>
            <a:r>
              <a:rPr lang="pt-BR" sz="4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4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doing</a:t>
            </a:r>
            <a:r>
              <a:rPr lang="pt-BR" sz="4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?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AE662F3-B83B-43C0-A34B-770CDF0B7FE9}"/>
              </a:ext>
            </a:extLst>
          </p:cNvPr>
          <p:cNvSpPr txBox="1"/>
          <p:nvPr/>
        </p:nvSpPr>
        <p:spPr>
          <a:xfrm>
            <a:off x="1908175" y="5876925"/>
            <a:ext cx="6264275" cy="701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He </a:t>
            </a:r>
            <a:r>
              <a:rPr lang="pt-BR" sz="40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is</a:t>
            </a:r>
            <a:r>
              <a:rPr lang="pt-BR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listen</a:t>
            </a:r>
            <a:r>
              <a:rPr lang="pt-BR" sz="40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ing</a:t>
            </a:r>
            <a:r>
              <a:rPr lang="pt-BR" sz="4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to</a:t>
            </a:r>
            <a:r>
              <a:rPr lang="pt-BR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music</a:t>
            </a:r>
            <a:endParaRPr lang="pt-BR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32772" name="Picture 6" descr="ANd9GcQE4LuCJkVU_HS4zaGIrz25ZNz1bq5b9PGTFazndn9khwcCm6y9">
            <a:extLst>
              <a:ext uri="{FF2B5EF4-FFF2-40B4-BE49-F238E27FC236}">
                <a16:creationId xmlns:a16="http://schemas.microsoft.com/office/drawing/2014/main" id="{999A6F5E-51F7-4EA9-B188-00EBF474A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589088"/>
            <a:ext cx="5976938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82FC592-CE1E-4B62-9855-E60B422BF667}"/>
              </a:ext>
            </a:extLst>
          </p:cNvPr>
          <p:cNvSpPr txBox="1"/>
          <p:nvPr/>
        </p:nvSpPr>
        <p:spPr>
          <a:xfrm>
            <a:off x="1547813" y="260350"/>
            <a:ext cx="6032500" cy="76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44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What</a:t>
            </a:r>
            <a:r>
              <a:rPr lang="pt-BR" sz="4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is</a:t>
            </a:r>
            <a:r>
              <a:rPr lang="pt-BR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she</a:t>
            </a:r>
            <a:r>
              <a:rPr lang="pt-BR" sz="4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4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doing</a:t>
            </a:r>
            <a:r>
              <a:rPr lang="pt-BR" sz="4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?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A569AAF-590E-4CDB-8ED4-FA10069B1485}"/>
              </a:ext>
            </a:extLst>
          </p:cNvPr>
          <p:cNvSpPr txBox="1"/>
          <p:nvPr/>
        </p:nvSpPr>
        <p:spPr>
          <a:xfrm>
            <a:off x="900113" y="5734050"/>
            <a:ext cx="7559675" cy="701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She</a:t>
            </a:r>
            <a: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0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is</a:t>
            </a:r>
            <a:r>
              <a:rPr lang="pt-BR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eat</a:t>
            </a:r>
            <a:r>
              <a:rPr lang="pt-BR" sz="40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ing</a:t>
            </a:r>
            <a:r>
              <a:rPr lang="pt-BR" sz="4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/ </a:t>
            </a:r>
            <a:r>
              <a:rPr lang="pt-BR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hav</a:t>
            </a:r>
            <a:r>
              <a:rPr lang="pt-BR" sz="40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ing</a:t>
            </a:r>
            <a:r>
              <a:rPr lang="pt-BR" sz="4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a pizza</a:t>
            </a:r>
          </a:p>
        </p:txBody>
      </p:sp>
      <p:sp>
        <p:nvSpPr>
          <p:cNvPr id="33796" name="AutoShape 6" descr="9k=">
            <a:extLst>
              <a:ext uri="{FF2B5EF4-FFF2-40B4-BE49-F238E27FC236}">
                <a16:creationId xmlns:a16="http://schemas.microsoft.com/office/drawing/2014/main" id="{79B7FC29-1821-40DA-ACDB-EAB30D96532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3797" name="AutoShape 8" descr="9k=">
            <a:extLst>
              <a:ext uri="{FF2B5EF4-FFF2-40B4-BE49-F238E27FC236}">
                <a16:creationId xmlns:a16="http://schemas.microsoft.com/office/drawing/2014/main" id="{5D7FAD92-BC12-456F-8E80-11D22387DA8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33798" name="Picture 9" descr="celebs-eating-1">
            <a:extLst>
              <a:ext uri="{FF2B5EF4-FFF2-40B4-BE49-F238E27FC236}">
                <a16:creationId xmlns:a16="http://schemas.microsoft.com/office/drawing/2014/main" id="{02194C91-71B4-4722-8BBF-7D08BB51C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1412875"/>
            <a:ext cx="5329237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0AD8999-4AF7-4160-BB6F-096410E12D5A}"/>
              </a:ext>
            </a:extLst>
          </p:cNvPr>
          <p:cNvSpPr txBox="1"/>
          <p:nvPr/>
        </p:nvSpPr>
        <p:spPr>
          <a:xfrm>
            <a:off x="1547813" y="260350"/>
            <a:ext cx="6032500" cy="76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44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What</a:t>
            </a:r>
            <a:r>
              <a:rPr lang="pt-BR" sz="4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is</a:t>
            </a:r>
            <a:r>
              <a:rPr lang="pt-BR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she</a:t>
            </a:r>
            <a:r>
              <a:rPr lang="pt-BR" sz="4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4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doing</a:t>
            </a:r>
            <a:r>
              <a:rPr lang="pt-BR" sz="4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?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65E97E8-F16B-47D7-8EB5-FBF0D1889446}"/>
              </a:ext>
            </a:extLst>
          </p:cNvPr>
          <p:cNvSpPr txBox="1"/>
          <p:nvPr/>
        </p:nvSpPr>
        <p:spPr>
          <a:xfrm>
            <a:off x="2628900" y="5876925"/>
            <a:ext cx="39592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She</a:t>
            </a:r>
            <a:r>
              <a:rPr lang="pt-BR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0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is</a:t>
            </a:r>
            <a:r>
              <a:rPr lang="pt-BR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writ</a:t>
            </a:r>
            <a:r>
              <a:rPr lang="pt-BR" sz="40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ing</a:t>
            </a:r>
            <a:r>
              <a:rPr lang="pt-BR" sz="4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endParaRPr lang="pt-BR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34820" name="Picture 6" descr="kate-middleton-writing-watch">
            <a:extLst>
              <a:ext uri="{FF2B5EF4-FFF2-40B4-BE49-F238E27FC236}">
                <a16:creationId xmlns:a16="http://schemas.microsoft.com/office/drawing/2014/main" id="{FD2AF519-A792-4788-ACD3-B8719D0D4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200150"/>
            <a:ext cx="5111750" cy="453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0F4BA29-7214-46B0-BC38-A7AE1E56E659}"/>
              </a:ext>
            </a:extLst>
          </p:cNvPr>
          <p:cNvSpPr txBox="1"/>
          <p:nvPr/>
        </p:nvSpPr>
        <p:spPr>
          <a:xfrm>
            <a:off x="1547813" y="260350"/>
            <a:ext cx="6032500" cy="76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44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What</a:t>
            </a:r>
            <a:r>
              <a:rPr lang="pt-BR" sz="4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is</a:t>
            </a:r>
            <a:r>
              <a:rPr lang="pt-BR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he</a:t>
            </a:r>
            <a:r>
              <a:rPr lang="pt-BR" sz="4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4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doing</a:t>
            </a:r>
            <a:r>
              <a:rPr lang="pt-BR" sz="4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?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8CCC056-ECEB-489D-97DB-1857EAFFA312}"/>
              </a:ext>
            </a:extLst>
          </p:cNvPr>
          <p:cNvSpPr txBox="1"/>
          <p:nvPr/>
        </p:nvSpPr>
        <p:spPr>
          <a:xfrm>
            <a:off x="1908175" y="5876925"/>
            <a:ext cx="6119813" cy="701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He </a:t>
            </a:r>
            <a:r>
              <a:rPr lang="pt-BR" sz="40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is</a:t>
            </a:r>
            <a:r>
              <a:rPr lang="pt-BR" sz="4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get</a:t>
            </a:r>
            <a:r>
              <a:rPr lang="pt-BR" sz="40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ting</a:t>
            </a:r>
            <a:r>
              <a:rPr lang="pt-BR" sz="4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dressed</a:t>
            </a:r>
            <a:endParaRPr lang="pt-BR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35844" name="Picture 6" descr="ANd9GcSkyWmTt1RGVSjYsMeupN88v53kzTSCsYVQ4asPuFWPW5n3fHAEHw">
            <a:extLst>
              <a:ext uri="{FF2B5EF4-FFF2-40B4-BE49-F238E27FC236}">
                <a16:creationId xmlns:a16="http://schemas.microsoft.com/office/drawing/2014/main" id="{570C24BE-DBF0-4A02-AFC1-8B6109269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125538"/>
            <a:ext cx="3209925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2575BE2-3CDB-4FEE-8A3C-57F45273C9AD}"/>
              </a:ext>
            </a:extLst>
          </p:cNvPr>
          <p:cNvSpPr txBox="1"/>
          <p:nvPr/>
        </p:nvSpPr>
        <p:spPr>
          <a:xfrm>
            <a:off x="1547813" y="260350"/>
            <a:ext cx="6032500" cy="76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44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What</a:t>
            </a:r>
            <a:r>
              <a:rPr lang="pt-BR" sz="4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is</a:t>
            </a:r>
            <a:r>
              <a:rPr lang="pt-BR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she</a:t>
            </a:r>
            <a:r>
              <a:rPr lang="pt-BR" sz="4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4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doing</a:t>
            </a:r>
            <a:r>
              <a:rPr lang="pt-BR" sz="4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?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49D140B-7313-42A4-AF42-30DE577E8A74}"/>
              </a:ext>
            </a:extLst>
          </p:cNvPr>
          <p:cNvSpPr txBox="1"/>
          <p:nvPr/>
        </p:nvSpPr>
        <p:spPr>
          <a:xfrm>
            <a:off x="2628900" y="5876925"/>
            <a:ext cx="3959225" cy="701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She</a:t>
            </a:r>
            <a:r>
              <a:rPr lang="pt-BR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0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is</a:t>
            </a:r>
            <a:r>
              <a:rPr lang="pt-BR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read</a:t>
            </a:r>
            <a:r>
              <a:rPr lang="pt-BR" sz="40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ing</a:t>
            </a:r>
            <a:r>
              <a:rPr lang="pt-BR" sz="4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endParaRPr lang="pt-BR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36868" name="Picture 5" descr="4fbyssrrn8_m45pdquqa_file?dimensions=780x536&amp;no_crop=true">
            <a:extLst>
              <a:ext uri="{FF2B5EF4-FFF2-40B4-BE49-F238E27FC236}">
                <a16:creationId xmlns:a16="http://schemas.microsoft.com/office/drawing/2014/main" id="{89984A29-1CE5-4981-9326-02D0E2BB9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013" y="981075"/>
            <a:ext cx="4745037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D8AC7BB-88F2-433C-AE2A-3299EF8AC486}"/>
              </a:ext>
            </a:extLst>
          </p:cNvPr>
          <p:cNvSpPr txBox="1"/>
          <p:nvPr/>
        </p:nvSpPr>
        <p:spPr>
          <a:xfrm>
            <a:off x="1547813" y="260350"/>
            <a:ext cx="6032500" cy="76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44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What</a:t>
            </a:r>
            <a:r>
              <a:rPr lang="pt-BR" sz="4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are </a:t>
            </a:r>
            <a:r>
              <a:rPr lang="pt-BR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they</a:t>
            </a:r>
            <a:r>
              <a:rPr lang="pt-BR" sz="4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4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doing</a:t>
            </a:r>
            <a:r>
              <a:rPr lang="pt-BR" sz="4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?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7195CD6-17AA-4547-84BC-4F822A1B66FF}"/>
              </a:ext>
            </a:extLst>
          </p:cNvPr>
          <p:cNvSpPr txBox="1"/>
          <p:nvPr/>
        </p:nvSpPr>
        <p:spPr>
          <a:xfrm>
            <a:off x="2700338" y="5805488"/>
            <a:ext cx="4824412" cy="701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They</a:t>
            </a:r>
            <a: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are </a:t>
            </a:r>
            <a:r>
              <a:rPr lang="pt-BR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kiss</a:t>
            </a:r>
            <a:r>
              <a:rPr lang="pt-BR" sz="40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ing</a:t>
            </a:r>
            <a:endParaRPr lang="pt-BR" sz="4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 Demi" pitchFamily="34" charset="0"/>
            </a:endParaRPr>
          </a:p>
        </p:txBody>
      </p:sp>
      <p:pic>
        <p:nvPicPr>
          <p:cNvPr id="37892" name="Picture 5" descr="Romeo-Juliet-about-to-kiss-on-Balcony-1968-romeo-and-juliet-by-franco-zeffirelli-32614019-638-410">
            <a:extLst>
              <a:ext uri="{FF2B5EF4-FFF2-40B4-BE49-F238E27FC236}">
                <a16:creationId xmlns:a16="http://schemas.microsoft.com/office/drawing/2014/main" id="{F4B21F0B-113D-4D51-BAC0-02D025407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412875"/>
            <a:ext cx="6769100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B549DF6-9693-4915-85E3-070857E31A4D}"/>
              </a:ext>
            </a:extLst>
          </p:cNvPr>
          <p:cNvSpPr txBox="1"/>
          <p:nvPr/>
        </p:nvSpPr>
        <p:spPr>
          <a:xfrm>
            <a:off x="1547813" y="260350"/>
            <a:ext cx="6032500" cy="76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44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What</a:t>
            </a:r>
            <a:r>
              <a:rPr lang="pt-BR" sz="4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is</a:t>
            </a:r>
            <a:r>
              <a:rPr lang="pt-BR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she</a:t>
            </a:r>
            <a:r>
              <a:rPr lang="pt-BR" sz="4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4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doing</a:t>
            </a:r>
            <a:r>
              <a:rPr lang="pt-BR" sz="4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?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7D8ECB5-B969-473B-B468-A50914C6FDF3}"/>
              </a:ext>
            </a:extLst>
          </p:cNvPr>
          <p:cNvSpPr txBox="1"/>
          <p:nvPr/>
        </p:nvSpPr>
        <p:spPr>
          <a:xfrm>
            <a:off x="1908175" y="5661025"/>
            <a:ext cx="5543550" cy="701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She</a:t>
            </a:r>
            <a:r>
              <a:rPr lang="pt-BR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0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is</a:t>
            </a:r>
            <a:r>
              <a:rPr lang="pt-BR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do</a:t>
            </a:r>
            <a:r>
              <a:rPr lang="pt-BR" sz="40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ing</a:t>
            </a:r>
            <a:r>
              <a:rPr lang="pt-BR" sz="4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exercise</a:t>
            </a:r>
            <a:endParaRPr lang="pt-BR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38916" name="Picture 5" descr="bruna-academia">
            <a:extLst>
              <a:ext uri="{FF2B5EF4-FFF2-40B4-BE49-F238E27FC236}">
                <a16:creationId xmlns:a16="http://schemas.microsoft.com/office/drawing/2014/main" id="{67911BD4-A9E5-48C1-AF87-92186B1EE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125538"/>
            <a:ext cx="6985000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6">
            <a:extLst>
              <a:ext uri="{FF2B5EF4-FFF2-40B4-BE49-F238E27FC236}">
                <a16:creationId xmlns:a16="http://schemas.microsoft.com/office/drawing/2014/main" id="{A1D4127C-BD40-47EF-AE91-DDAD415C59A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14500" y="2143125"/>
            <a:ext cx="5421313" cy="15716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pt-BR" sz="3600" b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effectLst>
                  <a:outerShdw dist="125724" dir="18900000" algn="ctr" rotWithShape="0">
                    <a:srgbClr val="C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THE   END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46D2F69-0F3B-4989-A09D-947C71536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1025" y="5715000"/>
            <a:ext cx="3236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1800" b="1">
                <a:latin typeface="Arial" panose="020B0604020202020204" pitchFamily="34" charset="0"/>
              </a:rPr>
              <a:t>By Eliane Cavalher S. Rossi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C22D3D2-9450-49BE-B83B-71C10B2FA869}"/>
              </a:ext>
            </a:extLst>
          </p:cNvPr>
          <p:cNvSpPr txBox="1"/>
          <p:nvPr/>
        </p:nvSpPr>
        <p:spPr>
          <a:xfrm>
            <a:off x="1547813" y="260350"/>
            <a:ext cx="6032500" cy="76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44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What</a:t>
            </a:r>
            <a:r>
              <a:rPr lang="pt-BR" sz="4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are </a:t>
            </a:r>
            <a:r>
              <a:rPr lang="pt-BR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they</a:t>
            </a:r>
            <a:r>
              <a:rPr lang="pt-BR" sz="4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4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doing</a:t>
            </a:r>
            <a:r>
              <a:rPr lang="pt-BR" sz="4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?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36501B3-9597-4455-8830-6977F0D28851}"/>
              </a:ext>
            </a:extLst>
          </p:cNvPr>
          <p:cNvSpPr txBox="1"/>
          <p:nvPr/>
        </p:nvSpPr>
        <p:spPr>
          <a:xfrm>
            <a:off x="1643063" y="5734050"/>
            <a:ext cx="7250112" cy="701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They</a:t>
            </a:r>
            <a:r>
              <a:rPr lang="pt-BR" sz="4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are </a:t>
            </a:r>
            <a:r>
              <a:rPr lang="pt-BR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see</a:t>
            </a:r>
            <a:r>
              <a:rPr lang="pt-BR" sz="40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ing</a:t>
            </a:r>
            <a:r>
              <a:rPr lang="pt-BR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a </a:t>
            </a:r>
            <a:r>
              <a:rPr lang="pt-BR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film</a:t>
            </a:r>
            <a: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/ </a:t>
            </a:r>
            <a:r>
              <a:rPr lang="pt-BR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movie</a:t>
            </a:r>
            <a:endParaRPr lang="pt-BR" sz="4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 Demi" pitchFamily="34" charset="0"/>
            </a:endParaRPr>
          </a:p>
        </p:txBody>
      </p:sp>
      <p:pic>
        <p:nvPicPr>
          <p:cNvPr id="6148" name="Imagem 64" descr="http://images.bwbx.io/cms/2014-03-26/0326_pricey_tickets_970-630x420.jpg">
            <a:extLst>
              <a:ext uri="{FF2B5EF4-FFF2-40B4-BE49-F238E27FC236}">
                <a16:creationId xmlns:a16="http://schemas.microsoft.com/office/drawing/2014/main" id="{F7690062-4A07-4974-AE54-0BC88EA39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981075"/>
            <a:ext cx="698500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2B3DB6E-B48D-42F5-8995-C73F068053D9}"/>
              </a:ext>
            </a:extLst>
          </p:cNvPr>
          <p:cNvSpPr txBox="1"/>
          <p:nvPr/>
        </p:nvSpPr>
        <p:spPr>
          <a:xfrm>
            <a:off x="1547813" y="260350"/>
            <a:ext cx="6032500" cy="76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44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What</a:t>
            </a:r>
            <a:r>
              <a:rPr lang="pt-BR" sz="4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are </a:t>
            </a:r>
            <a:r>
              <a:rPr lang="pt-BR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they</a:t>
            </a:r>
            <a:r>
              <a:rPr lang="pt-BR" sz="4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4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doing</a:t>
            </a:r>
            <a:r>
              <a:rPr lang="pt-BR" sz="4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?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8AA3798-BFE9-4447-B42C-76E08BA6CE00}"/>
              </a:ext>
            </a:extLst>
          </p:cNvPr>
          <p:cNvSpPr txBox="1"/>
          <p:nvPr/>
        </p:nvSpPr>
        <p:spPr>
          <a:xfrm>
            <a:off x="1643063" y="5734050"/>
            <a:ext cx="6457950" cy="701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They</a:t>
            </a:r>
            <a: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are </a:t>
            </a:r>
            <a:r>
              <a:rPr lang="pt-BR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hav</a:t>
            </a:r>
            <a:r>
              <a:rPr lang="pt-BR" sz="40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ing</a:t>
            </a:r>
            <a:r>
              <a:rPr lang="pt-BR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a </a:t>
            </a:r>
            <a:r>
              <a:rPr lang="pt-BR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party</a:t>
            </a:r>
            <a:endParaRPr lang="pt-BR" sz="4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 Demi" pitchFamily="34" charset="0"/>
            </a:endParaRPr>
          </a:p>
        </p:txBody>
      </p:sp>
      <p:pic>
        <p:nvPicPr>
          <p:cNvPr id="7172" name="Imagem 34" descr="http://i3.dailyrecord.co.uk/incoming/article1774061.ece/ALTERNATES/s510b/12840483_Crowd%20of%20young%20people%20having%20a%20New%20Year's%20Eve%20party%202.jpg">
            <a:extLst>
              <a:ext uri="{FF2B5EF4-FFF2-40B4-BE49-F238E27FC236}">
                <a16:creationId xmlns:a16="http://schemas.microsoft.com/office/drawing/2014/main" id="{D0D67766-9CDA-4BDB-80E5-E28B0952F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176338"/>
            <a:ext cx="6192838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FB6E2EB-18DF-4CB9-9F12-CF72918ABF16}"/>
              </a:ext>
            </a:extLst>
          </p:cNvPr>
          <p:cNvSpPr txBox="1"/>
          <p:nvPr/>
        </p:nvSpPr>
        <p:spPr>
          <a:xfrm>
            <a:off x="1547813" y="260350"/>
            <a:ext cx="6032500" cy="76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44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What</a:t>
            </a:r>
            <a:r>
              <a:rPr lang="pt-BR" sz="4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is</a:t>
            </a:r>
            <a:r>
              <a:rPr lang="pt-BR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she</a:t>
            </a:r>
            <a:r>
              <a:rPr lang="pt-BR" sz="4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4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doing</a:t>
            </a:r>
            <a:r>
              <a:rPr lang="pt-BR" sz="4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?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F081A63-DEBB-4DF9-AC80-E5B1F6777E97}"/>
              </a:ext>
            </a:extLst>
          </p:cNvPr>
          <p:cNvSpPr txBox="1"/>
          <p:nvPr/>
        </p:nvSpPr>
        <p:spPr>
          <a:xfrm>
            <a:off x="2795588" y="5734050"/>
            <a:ext cx="4440237" cy="701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She</a:t>
            </a:r>
            <a: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0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is</a:t>
            </a:r>
            <a:r>
              <a:rPr lang="pt-BR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cook</a:t>
            </a:r>
            <a:r>
              <a:rPr lang="pt-BR" sz="40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ing</a:t>
            </a:r>
            <a:r>
              <a:rPr lang="pt-BR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endParaRPr lang="pt-BR" sz="4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 Demi" pitchFamily="34" charset="0"/>
            </a:endParaRPr>
          </a:p>
        </p:txBody>
      </p:sp>
      <p:pic>
        <p:nvPicPr>
          <p:cNvPr id="8196" name="Imagem 40" descr="http://i.ytimg.com/vi/_PWIBukzTJU/hqdefault.jpg">
            <a:extLst>
              <a:ext uri="{FF2B5EF4-FFF2-40B4-BE49-F238E27FC236}">
                <a16:creationId xmlns:a16="http://schemas.microsoft.com/office/drawing/2014/main" id="{F4438003-722C-43B3-84ED-72C9FE796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196975"/>
            <a:ext cx="5616575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325BDB7-CD04-41C7-8A5C-EF93BF0A6155}"/>
              </a:ext>
            </a:extLst>
          </p:cNvPr>
          <p:cNvSpPr txBox="1"/>
          <p:nvPr/>
        </p:nvSpPr>
        <p:spPr>
          <a:xfrm>
            <a:off x="1547813" y="260350"/>
            <a:ext cx="6032500" cy="76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44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What</a:t>
            </a:r>
            <a:r>
              <a:rPr lang="pt-BR" sz="4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are </a:t>
            </a:r>
            <a:r>
              <a:rPr lang="pt-BR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they</a:t>
            </a:r>
            <a:r>
              <a:rPr lang="pt-BR" sz="4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4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doing</a:t>
            </a:r>
            <a:r>
              <a:rPr lang="pt-BR" sz="4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?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D57207E-BD70-4D72-91FE-42EEEA0FB22B}"/>
              </a:ext>
            </a:extLst>
          </p:cNvPr>
          <p:cNvSpPr txBox="1"/>
          <p:nvPr/>
        </p:nvSpPr>
        <p:spPr>
          <a:xfrm>
            <a:off x="1643063" y="5751513"/>
            <a:ext cx="6024562" cy="701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They</a:t>
            </a:r>
            <a: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are </a:t>
            </a:r>
            <a:r>
              <a:rPr lang="pt-BR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hav</a:t>
            </a:r>
            <a:r>
              <a:rPr lang="pt-BR" sz="40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ing</a:t>
            </a:r>
            <a:r>
              <a:rPr lang="pt-BR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a </a:t>
            </a:r>
            <a:r>
              <a:rPr lang="pt-BR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bath</a:t>
            </a:r>
            <a:endParaRPr lang="pt-BR" sz="4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 Demi" pitchFamily="34" charset="0"/>
            </a:endParaRPr>
          </a:p>
        </p:txBody>
      </p:sp>
      <p:pic>
        <p:nvPicPr>
          <p:cNvPr id="9220" name="Imagem 46" descr="https://s-media-cache-ak0.pinimg.com/736x/1c/b0/99/1cb0991f11cf0b5560199e6343373a69.jpg">
            <a:extLst>
              <a:ext uri="{FF2B5EF4-FFF2-40B4-BE49-F238E27FC236}">
                <a16:creationId xmlns:a16="http://schemas.microsoft.com/office/drawing/2014/main" id="{9BC466A3-2FAF-416B-8746-74467C6F0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981075"/>
            <a:ext cx="6697662" cy="445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9190681-4B8F-406E-BCF5-84D2C92B3D19}"/>
              </a:ext>
            </a:extLst>
          </p:cNvPr>
          <p:cNvSpPr txBox="1"/>
          <p:nvPr/>
        </p:nvSpPr>
        <p:spPr>
          <a:xfrm>
            <a:off x="1547813" y="260350"/>
            <a:ext cx="6032500" cy="76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44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What</a:t>
            </a:r>
            <a:r>
              <a:rPr lang="pt-BR" sz="4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is</a:t>
            </a:r>
            <a:r>
              <a:rPr lang="pt-BR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he</a:t>
            </a:r>
            <a:r>
              <a:rPr lang="pt-BR" sz="4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4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doing</a:t>
            </a:r>
            <a:r>
              <a:rPr lang="pt-BR" sz="4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?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136756A-4169-4FBD-B88D-43CBAC2A58B9}"/>
              </a:ext>
            </a:extLst>
          </p:cNvPr>
          <p:cNvSpPr txBox="1"/>
          <p:nvPr/>
        </p:nvSpPr>
        <p:spPr>
          <a:xfrm>
            <a:off x="971550" y="5157788"/>
            <a:ext cx="7680325" cy="701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He </a:t>
            </a:r>
            <a:r>
              <a:rPr lang="pt-BR" sz="40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is</a:t>
            </a:r>
            <a:r>
              <a:rPr lang="pt-BR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giv</a:t>
            </a:r>
            <a:r>
              <a:rPr lang="pt-BR" sz="40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ing</a:t>
            </a:r>
            <a:r>
              <a:rPr lang="pt-BR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her</a:t>
            </a:r>
            <a: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flowers</a:t>
            </a:r>
            <a: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  or...</a:t>
            </a:r>
          </a:p>
        </p:txBody>
      </p:sp>
      <p:sp>
        <p:nvSpPr>
          <p:cNvPr id="3" name="CaixaDeTexto 4">
            <a:extLst>
              <a:ext uri="{FF2B5EF4-FFF2-40B4-BE49-F238E27FC236}">
                <a16:creationId xmlns:a16="http://schemas.microsoft.com/office/drawing/2014/main" id="{CCB79AD3-FDEC-42A6-A55A-7899094C2854}"/>
              </a:ext>
            </a:extLst>
          </p:cNvPr>
          <p:cNvSpPr txBox="1"/>
          <p:nvPr/>
        </p:nvSpPr>
        <p:spPr>
          <a:xfrm>
            <a:off x="1187450" y="5822950"/>
            <a:ext cx="6889750" cy="701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He </a:t>
            </a:r>
            <a:r>
              <a:rPr lang="pt-BR" sz="40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is</a:t>
            </a:r>
            <a:r>
              <a:rPr lang="pt-BR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giv</a:t>
            </a:r>
            <a:r>
              <a:rPr lang="pt-BR" sz="40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ing</a:t>
            </a:r>
            <a:r>
              <a:rPr lang="pt-BR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flowers</a:t>
            </a:r>
            <a: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to</a:t>
            </a:r>
            <a: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her</a:t>
            </a:r>
            <a: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</a:p>
        </p:txBody>
      </p:sp>
      <p:pic>
        <p:nvPicPr>
          <p:cNvPr id="10245" name="Picture 7" descr="lua_santana_show_42">
            <a:extLst>
              <a:ext uri="{FF2B5EF4-FFF2-40B4-BE49-F238E27FC236}">
                <a16:creationId xmlns:a16="http://schemas.microsoft.com/office/drawing/2014/main" id="{CDA005E7-4309-45D6-9A20-F67929B9E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214438"/>
            <a:ext cx="5256212" cy="394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849BB30E-0320-4876-A796-34DDD76A6EEF}"/>
              </a:ext>
            </a:extLst>
          </p:cNvPr>
          <p:cNvCxnSpPr/>
          <p:nvPr/>
        </p:nvCxnSpPr>
        <p:spPr>
          <a:xfrm>
            <a:off x="3563938" y="1022350"/>
            <a:ext cx="576262" cy="390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641954C-1390-449B-A4EF-5E9010BE3C13}"/>
              </a:ext>
            </a:extLst>
          </p:cNvPr>
          <p:cNvSpPr txBox="1"/>
          <p:nvPr/>
        </p:nvSpPr>
        <p:spPr>
          <a:xfrm>
            <a:off x="1547813" y="260350"/>
            <a:ext cx="6032500" cy="76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44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What</a:t>
            </a:r>
            <a:r>
              <a:rPr lang="pt-BR" sz="4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is</a:t>
            </a:r>
            <a:r>
              <a:rPr lang="pt-BR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she</a:t>
            </a:r>
            <a:r>
              <a:rPr lang="pt-BR" sz="4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4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doing</a:t>
            </a:r>
            <a:r>
              <a:rPr lang="pt-BR" sz="4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?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5C9B3DC-6CA4-411E-9C04-C3113195AF05}"/>
              </a:ext>
            </a:extLst>
          </p:cNvPr>
          <p:cNvSpPr txBox="1"/>
          <p:nvPr/>
        </p:nvSpPr>
        <p:spPr>
          <a:xfrm>
            <a:off x="395288" y="5876925"/>
            <a:ext cx="8280400" cy="701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She</a:t>
            </a:r>
            <a: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0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is</a:t>
            </a:r>
            <a:r>
              <a:rPr lang="pt-BR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tak</a:t>
            </a:r>
            <a:r>
              <a:rPr lang="pt-BR" sz="40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ing</a:t>
            </a:r>
            <a:r>
              <a:rPr lang="pt-BR" sz="4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/</a:t>
            </a:r>
            <a:r>
              <a:rPr lang="pt-BR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hav</a:t>
            </a:r>
            <a:r>
              <a:rPr lang="pt-BR" sz="40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ing</a:t>
            </a:r>
            <a:r>
              <a:rPr lang="pt-BR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a </a:t>
            </a:r>
            <a:r>
              <a:rPr lang="pt-BR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shower</a:t>
            </a:r>
            <a:endParaRPr lang="pt-BR" sz="4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 Demi" pitchFamily="34" charset="0"/>
            </a:endParaRPr>
          </a:p>
        </p:txBody>
      </p:sp>
      <p:pic>
        <p:nvPicPr>
          <p:cNvPr id="11268" name="Imagem 49" descr="http://media4.popsugar-assets.com/files/2015/05/22/987/n/4852708/be227ebc_shutterstock_127984400.xxxlarge_2x.jpg">
            <a:extLst>
              <a:ext uri="{FF2B5EF4-FFF2-40B4-BE49-F238E27FC236}">
                <a16:creationId xmlns:a16="http://schemas.microsoft.com/office/drawing/2014/main" id="{29A84322-80A4-43DE-BFEB-6B801AB22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1196975"/>
            <a:ext cx="6983413" cy="464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33492</TotalTime>
  <Words>427</Words>
  <Application>Microsoft Office PowerPoint</Application>
  <PresentationFormat>Apresentação na tela (4:3)</PresentationFormat>
  <Paragraphs>83</Paragraphs>
  <Slides>37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42" baseType="lpstr">
      <vt:lpstr>Arial</vt:lpstr>
      <vt:lpstr>Calibri</vt:lpstr>
      <vt:lpstr>Arial Black</vt:lpstr>
      <vt:lpstr>Berlin Sans FB Demi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XyRiNpLiXs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XP</dc:creator>
  <cp:lastModifiedBy>Adriano Steffler</cp:lastModifiedBy>
  <cp:revision>87</cp:revision>
  <dcterms:created xsi:type="dcterms:W3CDTF">2012-10-22T21:57:26Z</dcterms:created>
  <dcterms:modified xsi:type="dcterms:W3CDTF">2020-05-11T05:34:45Z</dcterms:modified>
</cp:coreProperties>
</file>